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462B02-5018-2ABD-9FE1-45489463B8E8}" name="Noyce, Penny" initials="NP" userId="S::xtpaskwe@hants.gov.uk::6d8d2b66-b194-45d0-9b82-45d116bdc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625"/>
    <a:srgbClr val="6FB74B"/>
    <a:srgbClr val="FDB815"/>
    <a:srgbClr val="008E37"/>
    <a:srgbClr val="016938"/>
    <a:srgbClr val="6AB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6201A-8651-C74C-BD32-89F1520D3B3D}" v="1" dt="2025-09-11T14:15:47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1" autoAdjust="0"/>
    <p:restoredTop sz="94726"/>
  </p:normalViewPr>
  <p:slideViewPr>
    <p:cSldViewPr snapToGrid="0">
      <p:cViewPr varScale="1">
        <p:scale>
          <a:sx n="120" d="100"/>
          <a:sy n="120" d="100"/>
        </p:scale>
        <p:origin x="10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rkiss, Abbey" userId="442560aa-f054-4c8d-92f1-78387b11b4b5" providerId="ADAL" clId="{3B4D7F9C-43CE-566E-A471-413F6F2AB7FD}"/>
    <pc:docChg chg="modSld">
      <pc:chgData name="Purkiss, Abbey" userId="442560aa-f054-4c8d-92f1-78387b11b4b5" providerId="ADAL" clId="{3B4D7F9C-43CE-566E-A471-413F6F2AB7FD}" dt="2025-09-11T14:15:47.847" v="0" actId="14826"/>
      <pc:docMkLst>
        <pc:docMk/>
      </pc:docMkLst>
      <pc:sldChg chg="modSp">
        <pc:chgData name="Purkiss, Abbey" userId="442560aa-f054-4c8d-92f1-78387b11b4b5" providerId="ADAL" clId="{3B4D7F9C-43CE-566E-A471-413F6F2AB7FD}" dt="2025-09-11T14:15:47.847" v="0" actId="14826"/>
        <pc:sldMkLst>
          <pc:docMk/>
          <pc:sldMk cId="3736636914" sldId="256"/>
        </pc:sldMkLst>
        <pc:spChg chg="mod">
          <ac:chgData name="Purkiss, Abbey" userId="442560aa-f054-4c8d-92f1-78387b11b4b5" providerId="ADAL" clId="{3B4D7F9C-43CE-566E-A471-413F6F2AB7FD}" dt="2025-09-11T14:15:47.847" v="0" actId="14826"/>
          <ac:spMkLst>
            <pc:docMk/>
            <pc:sldMk cId="3736636914" sldId="256"/>
            <ac:spMk id="2" creationId="{798FC029-E041-581C-8334-31F54399DC9E}"/>
          </ac:spMkLst>
        </pc:spChg>
        <pc:spChg chg="mod">
          <ac:chgData name="Purkiss, Abbey" userId="442560aa-f054-4c8d-92f1-78387b11b4b5" providerId="ADAL" clId="{3B4D7F9C-43CE-566E-A471-413F6F2AB7FD}" dt="2025-09-11T14:15:47.847" v="0" actId="14826"/>
          <ac:spMkLst>
            <pc:docMk/>
            <pc:sldMk cId="3736636914" sldId="256"/>
            <ac:spMk id="3" creationId="{5CC488B9-B055-358B-5B01-47A91E610ABF}"/>
          </ac:spMkLst>
        </pc:spChg>
        <pc:grpChg chg="mod">
          <ac:chgData name="Purkiss, Abbey" userId="442560aa-f054-4c8d-92f1-78387b11b4b5" providerId="ADAL" clId="{3B4D7F9C-43CE-566E-A471-413F6F2AB7FD}" dt="2025-09-11T14:15:47.847" v="0" actId="14826"/>
          <ac:grpSpMkLst>
            <pc:docMk/>
            <pc:sldMk cId="3736636914" sldId="256"/>
            <ac:grpSpMk id="4" creationId="{CABBD1EF-E802-0C40-EB12-D3A442A1EE71}"/>
          </ac:grpSpMkLst>
        </pc:grpChg>
        <pc:picChg chg="mod">
          <ac:chgData name="Purkiss, Abbey" userId="442560aa-f054-4c8d-92f1-78387b11b4b5" providerId="ADAL" clId="{3B4D7F9C-43CE-566E-A471-413F6F2AB7FD}" dt="2025-09-11T14:15:47.847" v="0" actId="14826"/>
          <ac:picMkLst>
            <pc:docMk/>
            <pc:sldMk cId="3736636914" sldId="256"/>
            <ac:picMk id="13" creationId="{8629350F-FE6D-12BB-79DC-F4B616D9DF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165-F8CF-B8BD-81A8-A11AF2901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8ED8E-0484-AB2E-B6A0-3646F2C54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83D2-740F-CAF9-009B-89C8AB8C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15467-6FC7-ED7F-B211-2E2BA6AF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D1201-4526-2EBE-20C9-F4C37BB7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8E82-3E60-68FA-E75D-D6D56D4E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A7C7C-FDAD-A3D3-9143-13424BB6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1BBD-71F2-A170-62C2-647B064D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767C-B8AD-71B8-D7FA-66136B9B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78BE-DF65-68EA-1CF6-734EE366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BE9CC-E82C-2E16-D2BA-8E42C503E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2BD78-DB57-2BD8-83EB-73D75899E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7720-B034-D91D-B715-855309B2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9FE22-8133-A35B-D8FA-DBDED7DB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CE477-FD3F-705A-A4F2-E0D5E547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6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87F2-4F6E-51C6-B18E-F38DAF1A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A423-E8F6-50DC-9EA4-848B2719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5281-33C2-6CED-57A6-B53ABF2A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CE82-65AC-A0B6-EA64-2AE8314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1828-470C-C414-8537-04A041E0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026-2CDF-5A72-19DE-D32859560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EDE38-75B2-EEE8-03D4-6085BC6A1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06D41-D42E-F19A-F281-931A1F95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F1849-53EA-0056-F1C2-E81F8F9E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B8EF7-E236-CBFF-B36B-1486B3C7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80F7-8F04-5622-481F-F75BD4A7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D0CF-4891-B2BF-588B-C6B98CE16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D5D16-6E41-0E58-8420-3D30CC45E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48B0D-5E60-7BFE-198A-11EE99C4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87E3B-3992-3FD8-BD67-E8E654A9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B03DA-A987-61AE-3D3C-BBF2A18B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3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C711-9736-B2FC-C452-BCFA771E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71B51-BB29-3E0C-05A4-74D3AD06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AEE6D-8915-764D-667D-73AC9E8E1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3079A-DFDB-A8F3-8C78-B501535A5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D0146-6B35-9C5C-ECC1-4B389F6F9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F606F-3A58-9927-5411-6DB53CED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C84EF-F225-B7E0-BD42-A6ABC0D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B95F2-61F8-66BE-B799-92EB6482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BEC1-2EF7-FD52-BEF5-E3F37084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39EFA-07A3-C8C1-C429-1B90F592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C30A7-692A-E624-6765-A796A63F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8D4A7-3D82-DE62-7D49-5BEA8809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7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BD733-F7E7-E6E9-FA7C-5C451998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895EA-31CD-1CE7-F48E-C8357857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BD83E-DCBA-A4A0-33F2-A15BEF4A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9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C2DE-5727-5A34-B5D4-37614795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B1CB-BD70-D4FD-5D16-74497AE4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2F090-590C-2AA5-69A4-A45BA5E41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6D22-7112-0510-D5A4-0BBD456B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0B9DF-A7FF-9610-3764-2E5D80E7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98B2B-9F0D-D90E-E304-286D1477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9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1000-E309-2CED-3A5E-C288CE14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FE3E0-2640-CECF-0E65-D1A6C97E7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92D46-F458-17E1-5473-39E3489F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22B72-B83F-69F2-9C7D-1357E926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A6310-F41A-CA63-73EF-08AE89A9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02BC-5047-82B4-9107-77B18B4D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8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D8426-A2C4-7889-EB5E-9501D3D0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B88C-8714-E2BB-1BF2-9FA4A420A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54961-537F-0265-B259-EF65513BF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4EB5E-8BC2-45ED-8C4B-F0558AC65FC6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A215-43FF-C498-F8AA-F6A47E2E6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D47F-66AD-EDF0-F0A0-2C0D697DA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9BBB5-0EB4-49AD-AE7D-5EE8A6BF4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6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journeyhampshire.com/walktob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yjourneyhampshire.com/walktober" TargetMode="External"/><Relationship Id="rId4" Type="http://schemas.openxmlformats.org/officeDocument/2006/relationships/hyperlink" Target="mailto:info@myjourneysouthampton.com?subject=Walktober%202025%20competi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BBD1EF-E802-0C40-EB12-D3A442A1EE7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29350F-FE6D-12BB-79DC-F4B616D9DF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hlinkClick r:id="rId3"/>
              <a:extLst>
                <a:ext uri="{FF2B5EF4-FFF2-40B4-BE49-F238E27FC236}">
                  <a16:creationId xmlns:a16="http://schemas.microsoft.com/office/drawing/2014/main" id="{798FC029-E041-581C-8334-31F54399DC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29352" y="5668817"/>
              <a:ext cx="2333296" cy="189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hlinkClick r:id="rId3"/>
              <a:extLst>
                <a:ext uri="{FF2B5EF4-FFF2-40B4-BE49-F238E27FC236}">
                  <a16:creationId xmlns:a16="http://schemas.microsoft.com/office/drawing/2014/main" id="{5CC488B9-B055-358B-5B01-47A91E610A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17173" y="5479630"/>
              <a:ext cx="2333296" cy="189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4DAADA-94F8-1819-F1C8-7F7B8F6ADA7D}"/>
              </a:ext>
            </a:extLst>
          </p:cNvPr>
          <p:cNvSpPr txBox="1"/>
          <p:nvPr/>
        </p:nvSpPr>
        <p:spPr>
          <a:xfrm>
            <a:off x="399326" y="2088050"/>
            <a:ext cx="6099858" cy="11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name: </a:t>
            </a:r>
            <a:endParaRPr lang="en-GB" sz="1800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 number: </a:t>
            </a:r>
            <a:r>
              <a:rPr lang="en-GB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</a:t>
            </a: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4CADECAE-73E9-3049-CA8C-F078C99F21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67553" y="5295014"/>
            <a:ext cx="2264735" cy="18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976B7BEA-C4BD-EC65-5078-4933684019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29352" y="5668817"/>
            <a:ext cx="2333296" cy="189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8E349-581D-5AE3-5692-6CE78B15A4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5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6F2CB6-EEC9-35DB-0A3D-51D868B68D0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B2F97-E538-883C-65CE-0F774B748F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1715C-BC13-AB22-D7BE-836010E28B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4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4FD5E1E1B1B54080FC0CFDD6B676C9" ma:contentTypeVersion="16" ma:contentTypeDescription="Create a new document." ma:contentTypeScope="" ma:versionID="3c5968fa0c3cc089707a8b5f6de7d781">
  <xsd:schema xmlns:xsd="http://www.w3.org/2001/XMLSchema" xmlns:xs="http://www.w3.org/2001/XMLSchema" xmlns:p="http://schemas.microsoft.com/office/2006/metadata/properties" xmlns:ns2="d19877d5-3d4b-4268-8ccc-29cc2d37d82a" xmlns:ns3="623830af-645e-4854-9e7c-e7461d9e53cd" targetNamespace="http://schemas.microsoft.com/office/2006/metadata/properties" ma:root="true" ma:fieldsID="f76bea2fe7afead9d25d4b012e03aa22" ns2:_="" ns3:_="">
    <xsd:import namespace="d19877d5-3d4b-4268-8ccc-29cc2d37d82a"/>
    <xsd:import namespace="623830af-645e-4854-9e7c-e7461d9e5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rm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77d5-3d4b-4268-8ccc-29cc2d37d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rmation" ma:index="10" nillable="true" ma:displayName="Comments" ma:format="Dropdown" ma:internalName="Information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3f4c14d-ad24-42e9-89ea-41944c85a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830af-645e-4854-9e7c-e7461d9e5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2afd29e-a39c-486a-906a-c9f3101a0c17}" ma:internalName="TaxCatchAll" ma:showField="CatchAllData" ma:web="623830af-645e-4854-9e7c-e7461d9e53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830af-645e-4854-9e7c-e7461d9e53cd" xsi:nil="true"/>
    <lcf76f155ced4ddcb4097134ff3c332f xmlns="d19877d5-3d4b-4268-8ccc-29cc2d37d82a">
      <Terms xmlns="http://schemas.microsoft.com/office/infopath/2007/PartnerControls"/>
    </lcf76f155ced4ddcb4097134ff3c332f>
    <Information xmlns="d19877d5-3d4b-4268-8ccc-29cc2d37d82a" xsi:nil="true"/>
  </documentManagement>
</p:properties>
</file>

<file path=customXml/itemProps1.xml><?xml version="1.0" encoding="utf-8"?>
<ds:datastoreItem xmlns:ds="http://schemas.openxmlformats.org/officeDocument/2006/customXml" ds:itemID="{E5ABA031-16C2-410E-A495-34B20D63392E}"/>
</file>

<file path=customXml/itemProps2.xml><?xml version="1.0" encoding="utf-8"?>
<ds:datastoreItem xmlns:ds="http://schemas.openxmlformats.org/officeDocument/2006/customXml" ds:itemID="{C40A0C08-DAD0-45ED-A250-D5F3264432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11606-2143-4AF5-B225-55483CE5D0E9}"/>
</file>

<file path=docMetadata/LabelInfo.xml><?xml version="1.0" encoding="utf-8"?>
<clbl:labelList xmlns:clbl="http://schemas.microsoft.com/office/2020/mipLabelMetadata">
  <clbl:label id="{f8e2f501-13b1-40a5-bd60-fc2680b9d9e5}" enabled="1" method="Standard" siteId="{3a3b079a-64c0-471c-92e5-4e919e307ca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6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Noyce, Penny</dc:creator>
  <cp:lastModifiedBy>Abbey Purkiss</cp:lastModifiedBy>
  <cp:revision>10</cp:revision>
  <dcterms:created xsi:type="dcterms:W3CDTF">2024-08-12T08:11:53Z</dcterms:created>
  <dcterms:modified xsi:type="dcterms:W3CDTF">2025-09-11T14:15:51Z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0x010100104FD5E1E1B1B54080FC0CFDD6B676C9</vt:lpwstr>
  </property>
</Properties>
</file>