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4"/>
  </p:sldMasterIdLst>
  <p:notesMasterIdLst>
    <p:notesMasterId r:id="rId18"/>
  </p:notesMasterIdLst>
  <p:sldIdLst>
    <p:sldId id="306" r:id="rId5"/>
    <p:sldId id="282" r:id="rId6"/>
    <p:sldId id="321" r:id="rId7"/>
    <p:sldId id="315" r:id="rId8"/>
    <p:sldId id="316" r:id="rId9"/>
    <p:sldId id="317" r:id="rId10"/>
    <p:sldId id="318" r:id="rId11"/>
    <p:sldId id="319" r:id="rId12"/>
    <p:sldId id="320" r:id="rId13"/>
    <p:sldId id="322" r:id="rId14"/>
    <p:sldId id="324" r:id="rId15"/>
    <p:sldId id="323" r:id="rId16"/>
    <p:sldId id="30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8A578D-547C-8889-E9BF-4965004B1F1D}" name="Anne-Marie Hull" initials="AH" userId="S::Anne-Marie.Hull@wokingham.gov.uk::298b40c2-8043-4a3a-a76e-bed9b7a30aa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apman, Amber" initials="CA" lastIdx="22" clrIdx="0">
    <p:extLst>
      <p:ext uri="{19B8F6BF-5375-455C-9EA6-DF929625EA0E}">
        <p15:presenceInfo xmlns:p15="http://schemas.microsoft.com/office/powerpoint/2012/main" userId="S::SCEMIAC1@southampton.gov.uk::99781063-494d-4352-9187-28f2724409ad" providerId="AD"/>
      </p:ext>
    </p:extLst>
  </p:cmAuthor>
  <p:cmAuthor id="2" name="Cooper, Lucy" initials="CL" lastIdx="1" clrIdx="1">
    <p:extLst>
      <p:ext uri="{19B8F6BF-5375-455C-9EA6-DF929625EA0E}">
        <p15:presenceInfo xmlns:p15="http://schemas.microsoft.com/office/powerpoint/2012/main" userId="S::SBSLCLC1@southampton.gov.uk::01be1ac9-e6e0-476f-bcf2-cf62fc9b27a3" providerId="AD"/>
      </p:ext>
    </p:extLst>
  </p:cmAuthor>
  <p:cmAuthor id="3" name="Webb, Stuart" initials="WS" lastIdx="4" clrIdx="2">
    <p:extLst>
      <p:ext uri="{19B8F6BF-5375-455C-9EA6-DF929625EA0E}">
        <p15:presenceInfo xmlns:p15="http://schemas.microsoft.com/office/powerpoint/2012/main" userId="S::soscfswe@southampton.gov.uk::b36c8790-632e-4af5-bb51-163ff14be420" providerId="AD"/>
      </p:ext>
    </p:extLst>
  </p:cmAuthor>
  <p:cmAuthor id="4" name="Saward, Helen" initials="SH" lastIdx="2" clrIdx="3">
    <p:extLst>
      <p:ext uri="{19B8F6BF-5375-455C-9EA6-DF929625EA0E}">
        <p15:presenceInfo xmlns:p15="http://schemas.microsoft.com/office/powerpoint/2012/main" userId="S::SCSLSHS1@southampton.gov.uk::176701c8-101e-40c0-8e71-81aeb371ae9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48FB8"/>
    <a:srgbClr val="01225A"/>
    <a:srgbClr val="6D8FB8"/>
    <a:srgbClr val="0122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3"/>
    <p:restoredTop sz="92812" autoAdjust="0"/>
  </p:normalViewPr>
  <p:slideViewPr>
    <p:cSldViewPr snapToGrid="0">
      <p:cViewPr varScale="1">
        <p:scale>
          <a:sx n="88" d="100"/>
          <a:sy n="88" d="100"/>
        </p:scale>
        <p:origin x="648" y="8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e Burgisser" userId="fd9e4815-9d76-402d-9390-c03169105fec" providerId="ADAL" clId="{0DA3EE9E-1303-45CF-92A9-711E9BE3AFB4}"/>
    <pc:docChg chg="custSel modSld">
      <pc:chgData name="Dee Burgisser" userId="fd9e4815-9d76-402d-9390-c03169105fec" providerId="ADAL" clId="{0DA3EE9E-1303-45CF-92A9-711E9BE3AFB4}" dt="2026-09-08T12:00:41.478" v="375" actId="20577"/>
      <pc:docMkLst>
        <pc:docMk/>
      </pc:docMkLst>
      <pc:sldChg chg="modSp mod">
        <pc:chgData name="Dee Burgisser" userId="fd9e4815-9d76-402d-9390-c03169105fec" providerId="ADAL" clId="{0DA3EE9E-1303-45CF-92A9-711E9BE3AFB4}" dt="2026-09-08T11:37:02.487" v="152" actId="115"/>
        <pc:sldMkLst>
          <pc:docMk/>
          <pc:sldMk cId="3900524208" sldId="282"/>
        </pc:sldMkLst>
        <pc:spChg chg="mod">
          <ac:chgData name="Dee Burgisser" userId="fd9e4815-9d76-402d-9390-c03169105fec" providerId="ADAL" clId="{0DA3EE9E-1303-45CF-92A9-711E9BE3AFB4}" dt="2026-09-08T11:37:02.487" v="152" actId="115"/>
          <ac:spMkLst>
            <pc:docMk/>
            <pc:sldMk cId="3900524208" sldId="282"/>
            <ac:spMk id="9" creationId="{F3DFD863-31A0-6EF2-AB9F-42B672BA4C9F}"/>
          </ac:spMkLst>
        </pc:spChg>
      </pc:sldChg>
      <pc:sldChg chg="modSp mod">
        <pc:chgData name="Dee Burgisser" userId="fd9e4815-9d76-402d-9390-c03169105fec" providerId="ADAL" clId="{0DA3EE9E-1303-45CF-92A9-711E9BE3AFB4}" dt="2026-09-08T11:38:54.714" v="163" actId="1076"/>
        <pc:sldMkLst>
          <pc:docMk/>
          <pc:sldMk cId="3118739445" sldId="315"/>
        </pc:sldMkLst>
        <pc:spChg chg="mod">
          <ac:chgData name="Dee Burgisser" userId="fd9e4815-9d76-402d-9390-c03169105fec" providerId="ADAL" clId="{0DA3EE9E-1303-45CF-92A9-711E9BE3AFB4}" dt="2026-09-08T11:38:54.714" v="163" actId="1076"/>
          <ac:spMkLst>
            <pc:docMk/>
            <pc:sldMk cId="3118739445" sldId="315"/>
            <ac:spMk id="9" creationId="{D03804A8-24A7-176B-A9AD-1D30E92ECC61}"/>
          </ac:spMkLst>
        </pc:spChg>
      </pc:sldChg>
      <pc:sldChg chg="modSp mod">
        <pc:chgData name="Dee Burgisser" userId="fd9e4815-9d76-402d-9390-c03169105fec" providerId="ADAL" clId="{0DA3EE9E-1303-45CF-92A9-711E9BE3AFB4}" dt="2026-09-08T11:40:04.348" v="166" actId="115"/>
        <pc:sldMkLst>
          <pc:docMk/>
          <pc:sldMk cId="4217026714" sldId="316"/>
        </pc:sldMkLst>
        <pc:spChg chg="mod">
          <ac:chgData name="Dee Burgisser" userId="fd9e4815-9d76-402d-9390-c03169105fec" providerId="ADAL" clId="{0DA3EE9E-1303-45CF-92A9-711E9BE3AFB4}" dt="2026-09-08T11:40:04.348" v="166" actId="115"/>
          <ac:spMkLst>
            <pc:docMk/>
            <pc:sldMk cId="4217026714" sldId="316"/>
            <ac:spMk id="9" creationId="{3CA919FF-4173-2D71-7BF9-F166D1D26066}"/>
          </ac:spMkLst>
        </pc:spChg>
      </pc:sldChg>
      <pc:sldChg chg="modSp mod">
        <pc:chgData name="Dee Burgisser" userId="fd9e4815-9d76-402d-9390-c03169105fec" providerId="ADAL" clId="{0DA3EE9E-1303-45CF-92A9-711E9BE3AFB4}" dt="2026-09-08T11:40:43.026" v="171" actId="27636"/>
        <pc:sldMkLst>
          <pc:docMk/>
          <pc:sldMk cId="3285257266" sldId="317"/>
        </pc:sldMkLst>
        <pc:spChg chg="mod">
          <ac:chgData name="Dee Burgisser" userId="fd9e4815-9d76-402d-9390-c03169105fec" providerId="ADAL" clId="{0DA3EE9E-1303-45CF-92A9-711E9BE3AFB4}" dt="2026-09-08T11:40:43.026" v="171" actId="27636"/>
          <ac:spMkLst>
            <pc:docMk/>
            <pc:sldMk cId="3285257266" sldId="317"/>
            <ac:spMk id="9" creationId="{3FB97546-1893-F580-C162-13470F55676A}"/>
          </ac:spMkLst>
        </pc:spChg>
        <pc:picChg chg="mod">
          <ac:chgData name="Dee Burgisser" userId="fd9e4815-9d76-402d-9390-c03169105fec" providerId="ADAL" clId="{0DA3EE9E-1303-45CF-92A9-711E9BE3AFB4}" dt="2026-09-08T11:32:44.879" v="116" actId="1076"/>
          <ac:picMkLst>
            <pc:docMk/>
            <pc:sldMk cId="3285257266" sldId="317"/>
            <ac:picMk id="3" creationId="{79036903-6D54-FFB1-EDE7-7CF1E820919C}"/>
          </ac:picMkLst>
        </pc:picChg>
        <pc:picChg chg="mod">
          <ac:chgData name="Dee Burgisser" userId="fd9e4815-9d76-402d-9390-c03169105fec" providerId="ADAL" clId="{0DA3EE9E-1303-45CF-92A9-711E9BE3AFB4}" dt="2026-09-08T11:32:55.994" v="118" actId="1076"/>
          <ac:picMkLst>
            <pc:docMk/>
            <pc:sldMk cId="3285257266" sldId="317"/>
            <ac:picMk id="5" creationId="{AE7BAFC8-060F-0CA6-52CD-C88E3356D670}"/>
          </ac:picMkLst>
        </pc:picChg>
        <pc:picChg chg="mod">
          <ac:chgData name="Dee Burgisser" userId="fd9e4815-9d76-402d-9390-c03169105fec" providerId="ADAL" clId="{0DA3EE9E-1303-45CF-92A9-711E9BE3AFB4}" dt="2026-09-08T11:32:51.641" v="117" actId="1076"/>
          <ac:picMkLst>
            <pc:docMk/>
            <pc:sldMk cId="3285257266" sldId="317"/>
            <ac:picMk id="6" creationId="{E34F6B1F-32DE-3E18-A449-8682C0042059}"/>
          </ac:picMkLst>
        </pc:picChg>
      </pc:sldChg>
      <pc:sldChg chg="modSp mod">
        <pc:chgData name="Dee Burgisser" userId="fd9e4815-9d76-402d-9390-c03169105fec" providerId="ADAL" clId="{0DA3EE9E-1303-45CF-92A9-711E9BE3AFB4}" dt="2026-09-08T11:43:05.514" v="188" actId="20577"/>
        <pc:sldMkLst>
          <pc:docMk/>
          <pc:sldMk cId="1514391794" sldId="318"/>
        </pc:sldMkLst>
        <pc:spChg chg="mod">
          <ac:chgData name="Dee Burgisser" userId="fd9e4815-9d76-402d-9390-c03169105fec" providerId="ADAL" clId="{0DA3EE9E-1303-45CF-92A9-711E9BE3AFB4}" dt="2026-09-08T11:43:05.514" v="188" actId="20577"/>
          <ac:spMkLst>
            <pc:docMk/>
            <pc:sldMk cId="1514391794" sldId="318"/>
            <ac:spMk id="9" creationId="{4734BCE3-6FC1-EA46-B6A2-228721017423}"/>
          </ac:spMkLst>
        </pc:spChg>
        <pc:picChg chg="mod">
          <ac:chgData name="Dee Burgisser" userId="fd9e4815-9d76-402d-9390-c03169105fec" providerId="ADAL" clId="{0DA3EE9E-1303-45CF-92A9-711E9BE3AFB4}" dt="2026-09-08T11:42:13.309" v="183" actId="1076"/>
          <ac:picMkLst>
            <pc:docMk/>
            <pc:sldMk cId="1514391794" sldId="318"/>
            <ac:picMk id="3" creationId="{F96F5050-DFCB-2AC1-4B45-D552DED0A39F}"/>
          </ac:picMkLst>
        </pc:picChg>
        <pc:picChg chg="mod">
          <ac:chgData name="Dee Burgisser" userId="fd9e4815-9d76-402d-9390-c03169105fec" providerId="ADAL" clId="{0DA3EE9E-1303-45CF-92A9-711E9BE3AFB4}" dt="2026-09-08T11:42:16.891" v="184" actId="1076"/>
          <ac:picMkLst>
            <pc:docMk/>
            <pc:sldMk cId="1514391794" sldId="318"/>
            <ac:picMk id="4" creationId="{12D4D0FC-8018-4792-7C20-7DC89E9E87B0}"/>
          </ac:picMkLst>
        </pc:picChg>
        <pc:picChg chg="mod">
          <ac:chgData name="Dee Burgisser" userId="fd9e4815-9d76-402d-9390-c03169105fec" providerId="ADAL" clId="{0DA3EE9E-1303-45CF-92A9-711E9BE3AFB4}" dt="2026-09-08T11:42:19.471" v="185" actId="1076"/>
          <ac:picMkLst>
            <pc:docMk/>
            <pc:sldMk cId="1514391794" sldId="318"/>
            <ac:picMk id="5" creationId="{F79FEA69-BADF-6A9F-13A6-20F04C792B44}"/>
          </ac:picMkLst>
        </pc:picChg>
        <pc:picChg chg="mod">
          <ac:chgData name="Dee Burgisser" userId="fd9e4815-9d76-402d-9390-c03169105fec" providerId="ADAL" clId="{0DA3EE9E-1303-45CF-92A9-711E9BE3AFB4}" dt="2026-09-08T11:42:21.701" v="186" actId="1076"/>
          <ac:picMkLst>
            <pc:docMk/>
            <pc:sldMk cId="1514391794" sldId="318"/>
            <ac:picMk id="6" creationId="{D73BEB25-7E87-EF12-72B1-645605A0B89F}"/>
          </ac:picMkLst>
        </pc:picChg>
      </pc:sldChg>
      <pc:sldChg chg="modSp mod">
        <pc:chgData name="Dee Burgisser" userId="fd9e4815-9d76-402d-9390-c03169105fec" providerId="ADAL" clId="{0DA3EE9E-1303-45CF-92A9-711E9BE3AFB4}" dt="2026-09-08T11:43:54.634" v="193" actId="20577"/>
        <pc:sldMkLst>
          <pc:docMk/>
          <pc:sldMk cId="3512981643" sldId="319"/>
        </pc:sldMkLst>
        <pc:spChg chg="mod">
          <ac:chgData name="Dee Burgisser" userId="fd9e4815-9d76-402d-9390-c03169105fec" providerId="ADAL" clId="{0DA3EE9E-1303-45CF-92A9-711E9BE3AFB4}" dt="2026-09-08T11:43:54.634" v="193" actId="20577"/>
          <ac:spMkLst>
            <pc:docMk/>
            <pc:sldMk cId="3512981643" sldId="319"/>
            <ac:spMk id="9" creationId="{F00E529B-C93E-DCB4-A4D6-EF38DEAE86ED}"/>
          </ac:spMkLst>
        </pc:spChg>
        <pc:picChg chg="mod">
          <ac:chgData name="Dee Burgisser" userId="fd9e4815-9d76-402d-9390-c03169105fec" providerId="ADAL" clId="{0DA3EE9E-1303-45CF-92A9-711E9BE3AFB4}" dt="2026-09-08T11:34:33.528" v="121" actId="1076"/>
          <ac:picMkLst>
            <pc:docMk/>
            <pc:sldMk cId="3512981643" sldId="319"/>
            <ac:picMk id="3" creationId="{73A8C026-7ED1-B28B-A2C6-1A5F96F89DB7}"/>
          </ac:picMkLst>
        </pc:picChg>
        <pc:picChg chg="mod">
          <ac:chgData name="Dee Burgisser" userId="fd9e4815-9d76-402d-9390-c03169105fec" providerId="ADAL" clId="{0DA3EE9E-1303-45CF-92A9-711E9BE3AFB4}" dt="2026-09-08T11:34:50.933" v="123" actId="1076"/>
          <ac:picMkLst>
            <pc:docMk/>
            <pc:sldMk cId="3512981643" sldId="319"/>
            <ac:picMk id="4" creationId="{A2798AF3-281F-E9BC-486A-83FC0C6BB960}"/>
          </ac:picMkLst>
        </pc:picChg>
        <pc:picChg chg="mod">
          <ac:chgData name="Dee Burgisser" userId="fd9e4815-9d76-402d-9390-c03169105fec" providerId="ADAL" clId="{0DA3EE9E-1303-45CF-92A9-711E9BE3AFB4}" dt="2026-09-08T11:34:42.627" v="122" actId="1076"/>
          <ac:picMkLst>
            <pc:docMk/>
            <pc:sldMk cId="3512981643" sldId="319"/>
            <ac:picMk id="5" creationId="{2E22EE44-B40C-EE84-3963-EE0AB99D0AEC}"/>
          </ac:picMkLst>
        </pc:picChg>
      </pc:sldChg>
      <pc:sldChg chg="modSp mod">
        <pc:chgData name="Dee Burgisser" userId="fd9e4815-9d76-402d-9390-c03169105fec" providerId="ADAL" clId="{0DA3EE9E-1303-45CF-92A9-711E9BE3AFB4}" dt="2026-09-08T11:46:40.689" v="254" actId="113"/>
        <pc:sldMkLst>
          <pc:docMk/>
          <pc:sldMk cId="1655873031" sldId="320"/>
        </pc:sldMkLst>
        <pc:spChg chg="mod">
          <ac:chgData name="Dee Burgisser" userId="fd9e4815-9d76-402d-9390-c03169105fec" providerId="ADAL" clId="{0DA3EE9E-1303-45CF-92A9-711E9BE3AFB4}" dt="2026-09-08T11:46:40.689" v="254" actId="113"/>
          <ac:spMkLst>
            <pc:docMk/>
            <pc:sldMk cId="1655873031" sldId="320"/>
            <ac:spMk id="9" creationId="{89090719-AA13-07C1-7CEE-9519D8833239}"/>
          </ac:spMkLst>
        </pc:spChg>
      </pc:sldChg>
      <pc:sldChg chg="modSp mod">
        <pc:chgData name="Dee Burgisser" userId="fd9e4815-9d76-402d-9390-c03169105fec" providerId="ADAL" clId="{0DA3EE9E-1303-45CF-92A9-711E9BE3AFB4}" dt="2026-09-08T11:55:55.355" v="307" actId="20577"/>
        <pc:sldMkLst>
          <pc:docMk/>
          <pc:sldMk cId="4115741576" sldId="322"/>
        </pc:sldMkLst>
        <pc:spChg chg="mod">
          <ac:chgData name="Dee Burgisser" userId="fd9e4815-9d76-402d-9390-c03169105fec" providerId="ADAL" clId="{0DA3EE9E-1303-45CF-92A9-711E9BE3AFB4}" dt="2026-09-08T11:55:55.355" v="307" actId="20577"/>
          <ac:spMkLst>
            <pc:docMk/>
            <pc:sldMk cId="4115741576" sldId="322"/>
            <ac:spMk id="9" creationId="{67146224-7A05-845A-D2AC-43F6F0D03E3B}"/>
          </ac:spMkLst>
        </pc:spChg>
      </pc:sldChg>
      <pc:sldChg chg="modSp mod">
        <pc:chgData name="Dee Burgisser" userId="fd9e4815-9d76-402d-9390-c03169105fec" providerId="ADAL" clId="{0DA3EE9E-1303-45CF-92A9-711E9BE3AFB4}" dt="2026-09-08T12:00:41.478" v="375" actId="20577"/>
        <pc:sldMkLst>
          <pc:docMk/>
          <pc:sldMk cId="1527012313" sldId="323"/>
        </pc:sldMkLst>
        <pc:spChg chg="mod">
          <ac:chgData name="Dee Burgisser" userId="fd9e4815-9d76-402d-9390-c03169105fec" providerId="ADAL" clId="{0DA3EE9E-1303-45CF-92A9-711E9BE3AFB4}" dt="2026-09-08T12:00:41.478" v="375" actId="20577"/>
          <ac:spMkLst>
            <pc:docMk/>
            <pc:sldMk cId="1527012313" sldId="323"/>
            <ac:spMk id="9" creationId="{341FC9E4-19BE-BD1A-5284-1CF4967EEA5F}"/>
          </ac:spMkLst>
        </pc:spChg>
        <pc:picChg chg="mod">
          <ac:chgData name="Dee Burgisser" userId="fd9e4815-9d76-402d-9390-c03169105fec" providerId="ADAL" clId="{0DA3EE9E-1303-45CF-92A9-711E9BE3AFB4}" dt="2026-09-08T11:57:46.882" v="311" actId="14100"/>
          <ac:picMkLst>
            <pc:docMk/>
            <pc:sldMk cId="1527012313" sldId="323"/>
            <ac:picMk id="3" creationId="{D1A40EAB-CC6E-C011-65DC-1D6EA95983A1}"/>
          </ac:picMkLst>
        </pc:picChg>
      </pc:sldChg>
      <pc:sldChg chg="modSp mod">
        <pc:chgData name="Dee Burgisser" userId="fd9e4815-9d76-402d-9390-c03169105fec" providerId="ADAL" clId="{0DA3EE9E-1303-45CF-92A9-711E9BE3AFB4}" dt="2026-09-08T11:57:07.142" v="308" actId="115"/>
        <pc:sldMkLst>
          <pc:docMk/>
          <pc:sldMk cId="3898968928" sldId="324"/>
        </pc:sldMkLst>
        <pc:spChg chg="mod">
          <ac:chgData name="Dee Burgisser" userId="fd9e4815-9d76-402d-9390-c03169105fec" providerId="ADAL" clId="{0DA3EE9E-1303-45CF-92A9-711E9BE3AFB4}" dt="2026-09-08T11:57:07.142" v="308" actId="115"/>
          <ac:spMkLst>
            <pc:docMk/>
            <pc:sldMk cId="3898968928" sldId="324"/>
            <ac:spMk id="8" creationId="{454F3830-A268-67D0-4540-063CB9A31AB4}"/>
          </ac:spMkLst>
        </pc:spChg>
        <pc:spChg chg="mod">
          <ac:chgData name="Dee Burgisser" userId="fd9e4815-9d76-402d-9390-c03169105fec" providerId="ADAL" clId="{0DA3EE9E-1303-45CF-92A9-711E9BE3AFB4}" dt="2026-09-08T08:49:26.874" v="68" actId="20577"/>
          <ac:spMkLst>
            <pc:docMk/>
            <pc:sldMk cId="3898968928" sldId="324"/>
            <ac:spMk id="9" creationId="{0B53A720-BA81-B4C8-6962-767827F4F92E}"/>
          </ac:spMkLst>
        </pc:spChg>
      </pc:sldChg>
    </pc:docChg>
  </pc:docChgLst>
  <pc:docChgLst>
    <pc:chgData name="Scott, Steven" userId="68fe32d2-ff49-426f-a86a-05bd945f47e3" providerId="ADAL" clId="{5F8190E4-0030-55BE-A0DB-2A223EE8534D}"/>
    <pc:docChg chg="custSel modSld">
      <pc:chgData name="Scott, Steven" userId="68fe32d2-ff49-426f-a86a-05bd945f47e3" providerId="ADAL" clId="{5F8190E4-0030-55BE-A0DB-2A223EE8534D}" dt="2026-08-26T09:42:31.708" v="57" actId="34135"/>
      <pc:docMkLst>
        <pc:docMk/>
      </pc:docMkLst>
      <pc:sldChg chg="addSp delSp modSp mod">
        <pc:chgData name="Scott, Steven" userId="68fe32d2-ff49-426f-a86a-05bd945f47e3" providerId="ADAL" clId="{5F8190E4-0030-55BE-A0DB-2A223EE8534D}" dt="2026-08-26T09:39:36.885" v="8" actId="34135"/>
        <pc:sldMkLst>
          <pc:docMk/>
          <pc:sldMk cId="591289147" sldId="306"/>
        </pc:sldMkLst>
        <pc:picChg chg="add mod">
          <ac:chgData name="Scott, Steven" userId="68fe32d2-ff49-426f-a86a-05bd945f47e3" providerId="ADAL" clId="{5F8190E4-0030-55BE-A0DB-2A223EE8534D}" dt="2026-08-26T09:39:36.885" v="8" actId="34135"/>
          <ac:picMkLst>
            <pc:docMk/>
            <pc:sldMk cId="591289147" sldId="306"/>
            <ac:picMk id="3" creationId="{9C5E71D2-D42D-92D7-6721-EA08DD86AC69}"/>
          </ac:picMkLst>
        </pc:picChg>
      </pc:sldChg>
      <pc:sldChg chg="addSp delSp modSp mod">
        <pc:chgData name="Scott, Steven" userId="68fe32d2-ff49-426f-a86a-05bd945f47e3" providerId="ADAL" clId="{5F8190E4-0030-55BE-A0DB-2A223EE8534D}" dt="2026-08-26T09:42:31.708" v="57" actId="34135"/>
        <pc:sldMkLst>
          <pc:docMk/>
          <pc:sldMk cId="19547261" sldId="307"/>
        </pc:sldMkLst>
        <pc:picChg chg="add mod ord">
          <ac:chgData name="Scott, Steven" userId="68fe32d2-ff49-426f-a86a-05bd945f47e3" providerId="ADAL" clId="{5F8190E4-0030-55BE-A0DB-2A223EE8534D}" dt="2026-08-26T09:42:31.708" v="57" actId="34135"/>
          <ac:picMkLst>
            <pc:docMk/>
            <pc:sldMk cId="19547261" sldId="307"/>
            <ac:picMk id="6" creationId="{DB6F199E-642B-26EF-E024-AC995305E8FE}"/>
          </ac:picMkLst>
        </pc:picChg>
      </pc:sldChg>
      <pc:sldChg chg="modSp mod">
        <pc:chgData name="Scott, Steven" userId="68fe32d2-ff49-426f-a86a-05bd945f47e3" providerId="ADAL" clId="{5F8190E4-0030-55BE-A0DB-2A223EE8534D}" dt="2026-08-26T09:39:55.067" v="9" actId="207"/>
        <pc:sldMkLst>
          <pc:docMk/>
          <pc:sldMk cId="3118739445" sldId="315"/>
        </pc:sldMkLst>
        <pc:graphicFrameChg chg="modGraphic">
          <ac:chgData name="Scott, Steven" userId="68fe32d2-ff49-426f-a86a-05bd945f47e3" providerId="ADAL" clId="{5F8190E4-0030-55BE-A0DB-2A223EE8534D}" dt="2026-08-26T09:39:55.067" v="9" actId="207"/>
          <ac:graphicFrameMkLst>
            <pc:docMk/>
            <pc:sldMk cId="3118739445" sldId="315"/>
            <ac:graphicFrameMk id="2" creationId="{84E8C58E-4EAF-5FDC-6D47-BCCCA2C48435}"/>
          </ac:graphicFrameMkLst>
        </pc:graphicFrameChg>
      </pc:sldChg>
      <pc:sldChg chg="modSp mod">
        <pc:chgData name="Scott, Steven" userId="68fe32d2-ff49-426f-a86a-05bd945f47e3" providerId="ADAL" clId="{5F8190E4-0030-55BE-A0DB-2A223EE8534D}" dt="2026-08-26T09:40:17.670" v="10" actId="207"/>
        <pc:sldMkLst>
          <pc:docMk/>
          <pc:sldMk cId="3512981643" sldId="319"/>
        </pc:sldMkLst>
        <pc:graphicFrameChg chg="modGraphic">
          <ac:chgData name="Scott, Steven" userId="68fe32d2-ff49-426f-a86a-05bd945f47e3" providerId="ADAL" clId="{5F8190E4-0030-55BE-A0DB-2A223EE8534D}" dt="2026-08-26T09:40:17.670" v="10" actId="207"/>
          <ac:graphicFrameMkLst>
            <pc:docMk/>
            <pc:sldMk cId="3512981643" sldId="319"/>
            <ac:graphicFrameMk id="2" creationId="{FC8F1D00-2745-7BAE-97C6-759709F79698}"/>
          </ac:graphicFrameMkLst>
        </pc:graphicFrameChg>
      </pc:sldChg>
      <pc:sldChg chg="addSp delSp modSp mod modCm">
        <pc:chgData name="Scott, Steven" userId="68fe32d2-ff49-426f-a86a-05bd945f47e3" providerId="ADAL" clId="{5F8190E4-0030-55BE-A0DB-2A223EE8534D}" dt="2026-08-26T09:41:42.574" v="47" actId="1076"/>
        <pc:sldMkLst>
          <pc:docMk/>
          <pc:sldMk cId="1655873031" sldId="320"/>
        </pc:sldMkLst>
        <pc:spChg chg="mod">
          <ac:chgData name="Scott, Steven" userId="68fe32d2-ff49-426f-a86a-05bd945f47e3" providerId="ADAL" clId="{5F8190E4-0030-55BE-A0DB-2A223EE8534D}" dt="2026-08-26T09:40:37.637" v="30" actId="20577"/>
          <ac:spMkLst>
            <pc:docMk/>
            <pc:sldMk cId="1655873031" sldId="320"/>
            <ac:spMk id="9" creationId="{89090719-AA13-07C1-7CEE-9519D8833239}"/>
          </ac:spMkLst>
        </pc:spChg>
        <pc:graphicFrameChg chg="modGraphic">
          <ac:chgData name="Scott, Steven" userId="68fe32d2-ff49-426f-a86a-05bd945f47e3" providerId="ADAL" clId="{5F8190E4-0030-55BE-A0DB-2A223EE8534D}" dt="2026-08-26T09:40:25.183" v="11" actId="207"/>
          <ac:graphicFrameMkLst>
            <pc:docMk/>
            <pc:sldMk cId="1655873031" sldId="320"/>
            <ac:graphicFrameMk id="2" creationId="{82991629-5BA4-D4AB-2F5C-8E00F7279DB7}"/>
          </ac:graphicFrameMkLst>
        </pc:graphicFrameChg>
        <pc:picChg chg="add mod">
          <ac:chgData name="Scott, Steven" userId="68fe32d2-ff49-426f-a86a-05bd945f47e3" providerId="ADAL" clId="{5F8190E4-0030-55BE-A0DB-2A223EE8534D}" dt="2026-08-26T09:41:42.574" v="47" actId="1076"/>
          <ac:picMkLst>
            <pc:docMk/>
            <pc:sldMk cId="1655873031" sldId="320"/>
            <ac:picMk id="5" creationId="{44FA026E-4320-6ED1-025E-FB11B3194F15}"/>
          </ac:picMkLst>
        </pc:picChg>
        <pc:extLst>
          <p:ext xmlns:p="http://schemas.openxmlformats.org/presentationml/2006/main" uri="{D6D511B9-2390-475A-947B-AFAB55BFBCF1}">
            <pc226:cmChg xmlns:pc226="http://schemas.microsoft.com/office/powerpoint/2022/06/main/command" chg="mod">
              <pc226:chgData name="Scott, Steven" userId="68fe32d2-ff49-426f-a86a-05bd945f47e3" providerId="ADAL" clId="{5F8190E4-0030-55BE-A0DB-2A223EE8534D}" dt="2026-08-26T09:40:37.637" v="30" actId="20577"/>
              <pc2:cmMkLst xmlns:pc2="http://schemas.microsoft.com/office/powerpoint/2019/9/main/command">
                <pc:docMk/>
                <pc:sldMk cId="1655873031" sldId="320"/>
                <pc2:cmMk id="{9ACFE559-DC43-4113-BF59-DE6DE8005B46}"/>
              </pc2:cmMkLst>
            </pc226:cmChg>
          </p:ext>
        </pc:extLst>
      </pc:sldChg>
      <pc:sldChg chg="modSp mod">
        <pc:chgData name="Scott, Steven" userId="68fe32d2-ff49-426f-a86a-05bd945f47e3" providerId="ADAL" clId="{5F8190E4-0030-55BE-A0DB-2A223EE8534D}" dt="2026-08-26T09:29:20.647" v="1" actId="1036"/>
        <pc:sldMkLst>
          <pc:docMk/>
          <pc:sldMk cId="1226943477" sldId="321"/>
        </pc:sldMkLst>
        <pc:picChg chg="mod">
          <ac:chgData name="Scott, Steven" userId="68fe32d2-ff49-426f-a86a-05bd945f47e3" providerId="ADAL" clId="{5F8190E4-0030-55BE-A0DB-2A223EE8534D}" dt="2026-08-26T09:29:20.647" v="1" actId="1036"/>
          <ac:picMkLst>
            <pc:docMk/>
            <pc:sldMk cId="1226943477" sldId="321"/>
            <ac:picMk id="3" creationId="{410F0B95-F9F4-B798-8BB1-AD6B7BE836C2}"/>
          </ac:picMkLst>
        </pc:picChg>
      </pc:sldChg>
      <pc:sldChg chg="modSp mod">
        <pc:chgData name="Scott, Steven" userId="68fe32d2-ff49-426f-a86a-05bd945f47e3" providerId="ADAL" clId="{5F8190E4-0030-55BE-A0DB-2A223EE8534D}" dt="2026-08-26T09:41:52.800" v="48" actId="207"/>
        <pc:sldMkLst>
          <pc:docMk/>
          <pc:sldMk cId="4115741576" sldId="322"/>
        </pc:sldMkLst>
        <pc:graphicFrameChg chg="modGraphic">
          <ac:chgData name="Scott, Steven" userId="68fe32d2-ff49-426f-a86a-05bd945f47e3" providerId="ADAL" clId="{5F8190E4-0030-55BE-A0DB-2A223EE8534D}" dt="2026-08-26T09:41:52.800" v="48" actId="207"/>
          <ac:graphicFrameMkLst>
            <pc:docMk/>
            <pc:sldMk cId="4115741576" sldId="322"/>
            <ac:graphicFrameMk id="2" creationId="{645BF58B-137D-182F-66C3-B44801364A5A}"/>
          </ac:graphicFrameMkLst>
        </pc:graphicFrameChg>
      </pc:sldChg>
      <pc:sldChg chg="modSp mod">
        <pc:chgData name="Scott, Steven" userId="68fe32d2-ff49-426f-a86a-05bd945f47e3" providerId="ADAL" clId="{5F8190E4-0030-55BE-A0DB-2A223EE8534D}" dt="2026-08-26T09:42:00.718" v="50" actId="207"/>
        <pc:sldMkLst>
          <pc:docMk/>
          <pc:sldMk cId="1527012313" sldId="323"/>
        </pc:sldMkLst>
        <pc:graphicFrameChg chg="modGraphic">
          <ac:chgData name="Scott, Steven" userId="68fe32d2-ff49-426f-a86a-05bd945f47e3" providerId="ADAL" clId="{5F8190E4-0030-55BE-A0DB-2A223EE8534D}" dt="2026-08-26T09:42:00.718" v="50" actId="207"/>
          <ac:graphicFrameMkLst>
            <pc:docMk/>
            <pc:sldMk cId="1527012313" sldId="323"/>
            <ac:graphicFrameMk id="2" creationId="{CC260076-33E6-5851-A3B2-278FEED42E34}"/>
          </ac:graphicFrameMkLst>
        </pc:graphicFrameChg>
      </pc:sldChg>
      <pc:sldChg chg="modSp mod">
        <pc:chgData name="Scott, Steven" userId="68fe32d2-ff49-426f-a86a-05bd945f47e3" providerId="ADAL" clId="{5F8190E4-0030-55BE-A0DB-2A223EE8534D}" dt="2026-08-26T09:41:56.137" v="49" actId="207"/>
        <pc:sldMkLst>
          <pc:docMk/>
          <pc:sldMk cId="3898968928" sldId="324"/>
        </pc:sldMkLst>
        <pc:graphicFrameChg chg="modGraphic">
          <ac:chgData name="Scott, Steven" userId="68fe32d2-ff49-426f-a86a-05bd945f47e3" providerId="ADAL" clId="{5F8190E4-0030-55BE-A0DB-2A223EE8534D}" dt="2026-08-26T09:41:56.137" v="49" actId="207"/>
          <ac:graphicFrameMkLst>
            <pc:docMk/>
            <pc:sldMk cId="3898968928" sldId="324"/>
            <ac:graphicFrameMk id="2" creationId="{248F5E85-C65C-D4CC-9492-C7A4C8EAA3F3}"/>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7">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8">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9">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10">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1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134959-D9A3-48BB-8BBB-02103FC19E67}" type="doc">
      <dgm:prSet loTypeId="urn:microsoft.com/office/officeart/2005/8/layout/vList2" loCatId="list" qsTypeId="urn:microsoft.com/office/officeart/2005/8/quickstyle/simple1#1" qsCatId="simple" csTypeId="urn:microsoft.com/office/officeart/2005/8/colors/colorful3#1" csCatId="colorful"/>
      <dgm:spPr/>
      <dgm:t>
        <a:bodyPr/>
        <a:lstStyle/>
        <a:p>
          <a:endParaRPr lang="en-GB"/>
        </a:p>
      </dgm:t>
    </dgm:pt>
    <dgm:pt modelId="{3397AC49-9390-425A-8342-E539FDC56ABF}">
      <dgm:prSet/>
      <dgm:spPr/>
      <dgm:t>
        <a:bodyPr/>
        <a:lstStyle/>
        <a:p>
          <a:r>
            <a:rPr lang="en-GB" b="1" dirty="0"/>
            <a:t>What is </a:t>
          </a:r>
          <a:r>
            <a:rPr lang="en-GB" b="1" dirty="0" err="1"/>
            <a:t>Walktober</a:t>
          </a:r>
          <a:r>
            <a:rPr lang="en-GB" b="1" dirty="0"/>
            <a:t>?</a:t>
          </a:r>
          <a:endParaRPr lang="en-GB" dirty="0"/>
        </a:p>
      </dgm:t>
    </dgm:pt>
    <dgm:pt modelId="{25F3E519-9AFD-4089-87EC-C6651CC4872F}" type="parTrans" cxnId="{B798492B-D6E4-461F-B816-B04AA502846D}">
      <dgm:prSet/>
      <dgm:spPr/>
      <dgm:t>
        <a:bodyPr/>
        <a:lstStyle/>
        <a:p>
          <a:endParaRPr lang="en-GB"/>
        </a:p>
      </dgm:t>
    </dgm:pt>
    <dgm:pt modelId="{32AE2C86-1FC4-498F-B37D-5295A81613B8}" type="sibTrans" cxnId="{B798492B-D6E4-461F-B816-B04AA502846D}">
      <dgm:prSet/>
      <dgm:spPr/>
      <dgm:t>
        <a:bodyPr/>
        <a:lstStyle/>
        <a:p>
          <a:endParaRPr lang="en-GB"/>
        </a:p>
      </dgm:t>
    </dgm:pt>
    <dgm:pt modelId="{1036B4DA-06EE-4C11-9F2D-58B6A5524DF4}" type="pres">
      <dgm:prSet presAssocID="{6F134959-D9A3-48BB-8BBB-02103FC19E67}" presName="linear" presStyleCnt="0">
        <dgm:presLayoutVars>
          <dgm:animLvl val="lvl"/>
          <dgm:resizeHandles val="exact"/>
        </dgm:presLayoutVars>
      </dgm:prSet>
      <dgm:spPr/>
    </dgm:pt>
    <dgm:pt modelId="{16DE392B-360D-47F0-98DF-B9D140786BB1}" type="pres">
      <dgm:prSet presAssocID="{3397AC49-9390-425A-8342-E539FDC56ABF}" presName="parentText" presStyleLbl="node1" presStyleIdx="0" presStyleCnt="1">
        <dgm:presLayoutVars>
          <dgm:chMax val="0"/>
          <dgm:bulletEnabled val="1"/>
        </dgm:presLayoutVars>
      </dgm:prSet>
      <dgm:spPr/>
    </dgm:pt>
  </dgm:ptLst>
  <dgm:cxnLst>
    <dgm:cxn modelId="{2AFA2327-B804-473A-84A5-E4B01B36B50A}" type="presOf" srcId="{6F134959-D9A3-48BB-8BBB-02103FC19E67}" destId="{1036B4DA-06EE-4C11-9F2D-58B6A5524DF4}" srcOrd="0" destOrd="0" presId="urn:microsoft.com/office/officeart/2005/8/layout/vList2"/>
    <dgm:cxn modelId="{B798492B-D6E4-461F-B816-B04AA502846D}" srcId="{6F134959-D9A3-48BB-8BBB-02103FC19E67}" destId="{3397AC49-9390-425A-8342-E539FDC56ABF}" srcOrd="0" destOrd="0" parTransId="{25F3E519-9AFD-4089-87EC-C6651CC4872F}" sibTransId="{32AE2C86-1FC4-498F-B37D-5295A81613B8}"/>
    <dgm:cxn modelId="{BA95A857-AAC3-4D16-99FE-B0FBABA629EB}" type="presOf" srcId="{3397AC49-9390-425A-8342-E539FDC56ABF}" destId="{16DE392B-360D-47F0-98DF-B9D140786BB1}" srcOrd="0" destOrd="0" presId="urn:microsoft.com/office/officeart/2005/8/layout/vList2"/>
    <dgm:cxn modelId="{FB6B52A9-E432-45AB-9639-4FFABE770904}" type="presParOf" srcId="{1036B4DA-06EE-4C11-9F2D-58B6A5524DF4}" destId="{16DE392B-360D-47F0-98DF-B9D140786BB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134959-D9A3-48BB-8BBB-02103FC19E67}" type="doc">
      <dgm:prSet loTypeId="urn:microsoft.com/office/officeart/2005/8/layout/vList2" loCatId="list" qsTypeId="urn:microsoft.com/office/officeart/2005/8/quickstyle/simple1#2" qsCatId="simple" csTypeId="urn:microsoft.com/office/officeart/2005/8/colors/colorful3#2" csCatId="colorful" phldr="1"/>
      <dgm:spPr/>
      <dgm:t>
        <a:bodyPr/>
        <a:lstStyle/>
        <a:p>
          <a:endParaRPr lang="en-GB"/>
        </a:p>
      </dgm:t>
    </dgm:pt>
    <dgm:pt modelId="{3397AC49-9390-425A-8342-E539FDC56ABF}">
      <dgm:prSet/>
      <dgm:spPr/>
      <dgm:t>
        <a:bodyPr/>
        <a:lstStyle/>
        <a:p>
          <a:r>
            <a:rPr lang="en-GB" b="1" dirty="0"/>
            <a:t>What is sustainable and active travel?</a:t>
          </a:r>
          <a:endParaRPr lang="en-GB" dirty="0"/>
        </a:p>
      </dgm:t>
    </dgm:pt>
    <dgm:pt modelId="{25F3E519-9AFD-4089-87EC-C6651CC4872F}" type="parTrans" cxnId="{B798492B-D6E4-461F-B816-B04AA502846D}">
      <dgm:prSet/>
      <dgm:spPr/>
      <dgm:t>
        <a:bodyPr/>
        <a:lstStyle/>
        <a:p>
          <a:endParaRPr lang="en-GB"/>
        </a:p>
      </dgm:t>
    </dgm:pt>
    <dgm:pt modelId="{32AE2C86-1FC4-498F-B37D-5295A81613B8}" type="sibTrans" cxnId="{B798492B-D6E4-461F-B816-B04AA502846D}">
      <dgm:prSet/>
      <dgm:spPr/>
      <dgm:t>
        <a:bodyPr/>
        <a:lstStyle/>
        <a:p>
          <a:endParaRPr lang="en-GB"/>
        </a:p>
      </dgm:t>
    </dgm:pt>
    <dgm:pt modelId="{1036B4DA-06EE-4C11-9F2D-58B6A5524DF4}" type="pres">
      <dgm:prSet presAssocID="{6F134959-D9A3-48BB-8BBB-02103FC19E67}" presName="linear" presStyleCnt="0">
        <dgm:presLayoutVars>
          <dgm:animLvl val="lvl"/>
          <dgm:resizeHandles val="exact"/>
        </dgm:presLayoutVars>
      </dgm:prSet>
      <dgm:spPr/>
    </dgm:pt>
    <dgm:pt modelId="{16DE392B-360D-47F0-98DF-B9D140786BB1}" type="pres">
      <dgm:prSet presAssocID="{3397AC49-9390-425A-8342-E539FDC56ABF}" presName="parentText" presStyleLbl="node1" presStyleIdx="0" presStyleCnt="1">
        <dgm:presLayoutVars>
          <dgm:chMax val="0"/>
          <dgm:bulletEnabled val="1"/>
        </dgm:presLayoutVars>
      </dgm:prSet>
      <dgm:spPr/>
    </dgm:pt>
  </dgm:ptLst>
  <dgm:cxnLst>
    <dgm:cxn modelId="{2AFA2327-B804-473A-84A5-E4B01B36B50A}" type="presOf" srcId="{6F134959-D9A3-48BB-8BBB-02103FC19E67}" destId="{1036B4DA-06EE-4C11-9F2D-58B6A5524DF4}" srcOrd="0" destOrd="0" presId="urn:microsoft.com/office/officeart/2005/8/layout/vList2"/>
    <dgm:cxn modelId="{B798492B-D6E4-461F-B816-B04AA502846D}" srcId="{6F134959-D9A3-48BB-8BBB-02103FC19E67}" destId="{3397AC49-9390-425A-8342-E539FDC56ABF}" srcOrd="0" destOrd="0" parTransId="{25F3E519-9AFD-4089-87EC-C6651CC4872F}" sibTransId="{32AE2C86-1FC4-498F-B37D-5295A81613B8}"/>
    <dgm:cxn modelId="{BA95A857-AAC3-4D16-99FE-B0FBABA629EB}" type="presOf" srcId="{3397AC49-9390-425A-8342-E539FDC56ABF}" destId="{16DE392B-360D-47F0-98DF-B9D140786BB1}" srcOrd="0" destOrd="0" presId="urn:microsoft.com/office/officeart/2005/8/layout/vList2"/>
    <dgm:cxn modelId="{FB6B52A9-E432-45AB-9639-4FFABE770904}" type="presParOf" srcId="{1036B4DA-06EE-4C11-9F2D-58B6A5524DF4}" destId="{16DE392B-360D-47F0-98DF-B9D140786BB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134959-D9A3-48BB-8BBB-02103FC19E67}" type="doc">
      <dgm:prSet loTypeId="urn:microsoft.com/office/officeart/2005/8/layout/vList2" loCatId="list" qsTypeId="urn:microsoft.com/office/officeart/2005/8/quickstyle/simple1#3" qsCatId="simple" csTypeId="urn:microsoft.com/office/officeart/2005/8/colors/colorful3#3" csCatId="colorful" phldr="1"/>
      <dgm:spPr/>
      <dgm:t>
        <a:bodyPr/>
        <a:lstStyle/>
        <a:p>
          <a:endParaRPr lang="en-GB"/>
        </a:p>
      </dgm:t>
    </dgm:pt>
    <dgm:pt modelId="{3397AC49-9390-425A-8342-E539FDC56ABF}">
      <dgm:prSet/>
      <dgm:spPr/>
      <dgm:t>
        <a:bodyPr/>
        <a:lstStyle/>
        <a:p>
          <a:r>
            <a:rPr lang="en-GB" b="1" dirty="0">
              <a:solidFill>
                <a:schemeClr val="bg1"/>
              </a:solidFill>
            </a:rPr>
            <a:t>What if I have to travel by car?</a:t>
          </a:r>
          <a:endParaRPr lang="en-GB" dirty="0">
            <a:solidFill>
              <a:schemeClr val="bg1"/>
            </a:solidFill>
          </a:endParaRPr>
        </a:p>
      </dgm:t>
    </dgm:pt>
    <dgm:pt modelId="{25F3E519-9AFD-4089-87EC-C6651CC4872F}" type="parTrans" cxnId="{B798492B-D6E4-461F-B816-B04AA502846D}">
      <dgm:prSet/>
      <dgm:spPr/>
      <dgm:t>
        <a:bodyPr/>
        <a:lstStyle/>
        <a:p>
          <a:endParaRPr lang="en-GB"/>
        </a:p>
      </dgm:t>
    </dgm:pt>
    <dgm:pt modelId="{32AE2C86-1FC4-498F-B37D-5295A81613B8}" type="sibTrans" cxnId="{B798492B-D6E4-461F-B816-B04AA502846D}">
      <dgm:prSet/>
      <dgm:spPr/>
      <dgm:t>
        <a:bodyPr/>
        <a:lstStyle/>
        <a:p>
          <a:endParaRPr lang="en-GB"/>
        </a:p>
      </dgm:t>
    </dgm:pt>
    <dgm:pt modelId="{1036B4DA-06EE-4C11-9F2D-58B6A5524DF4}" type="pres">
      <dgm:prSet presAssocID="{6F134959-D9A3-48BB-8BBB-02103FC19E67}" presName="linear" presStyleCnt="0">
        <dgm:presLayoutVars>
          <dgm:animLvl val="lvl"/>
          <dgm:resizeHandles val="exact"/>
        </dgm:presLayoutVars>
      </dgm:prSet>
      <dgm:spPr/>
    </dgm:pt>
    <dgm:pt modelId="{16DE392B-360D-47F0-98DF-B9D140786BB1}" type="pres">
      <dgm:prSet presAssocID="{3397AC49-9390-425A-8342-E539FDC56ABF}" presName="parentText" presStyleLbl="node1" presStyleIdx="0" presStyleCnt="1">
        <dgm:presLayoutVars>
          <dgm:chMax val="0"/>
          <dgm:bulletEnabled val="1"/>
        </dgm:presLayoutVars>
      </dgm:prSet>
      <dgm:spPr/>
    </dgm:pt>
  </dgm:ptLst>
  <dgm:cxnLst>
    <dgm:cxn modelId="{2AFA2327-B804-473A-84A5-E4B01B36B50A}" type="presOf" srcId="{6F134959-D9A3-48BB-8BBB-02103FC19E67}" destId="{1036B4DA-06EE-4C11-9F2D-58B6A5524DF4}" srcOrd="0" destOrd="0" presId="urn:microsoft.com/office/officeart/2005/8/layout/vList2"/>
    <dgm:cxn modelId="{B798492B-D6E4-461F-B816-B04AA502846D}" srcId="{6F134959-D9A3-48BB-8BBB-02103FC19E67}" destId="{3397AC49-9390-425A-8342-E539FDC56ABF}" srcOrd="0" destOrd="0" parTransId="{25F3E519-9AFD-4089-87EC-C6651CC4872F}" sibTransId="{32AE2C86-1FC4-498F-B37D-5295A81613B8}"/>
    <dgm:cxn modelId="{BA95A857-AAC3-4D16-99FE-B0FBABA629EB}" type="presOf" srcId="{3397AC49-9390-425A-8342-E539FDC56ABF}" destId="{16DE392B-360D-47F0-98DF-B9D140786BB1}" srcOrd="0" destOrd="0" presId="urn:microsoft.com/office/officeart/2005/8/layout/vList2"/>
    <dgm:cxn modelId="{FB6B52A9-E432-45AB-9639-4FFABE770904}" type="presParOf" srcId="{1036B4DA-06EE-4C11-9F2D-58B6A5524DF4}" destId="{16DE392B-360D-47F0-98DF-B9D140786BB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F134959-D9A3-48BB-8BBB-02103FC19E67}" type="doc">
      <dgm:prSet loTypeId="urn:microsoft.com/office/officeart/2005/8/layout/vList2" loCatId="list" qsTypeId="urn:microsoft.com/office/officeart/2005/8/quickstyle/simple1#4" qsCatId="simple" csTypeId="urn:microsoft.com/office/officeart/2005/8/colors/colorful3#4" csCatId="colorful" phldr="1"/>
      <dgm:spPr/>
      <dgm:t>
        <a:bodyPr/>
        <a:lstStyle/>
        <a:p>
          <a:endParaRPr lang="en-GB"/>
        </a:p>
      </dgm:t>
    </dgm:pt>
    <dgm:pt modelId="{3397AC49-9390-425A-8342-E539FDC56ABF}">
      <dgm:prSet/>
      <dgm:spPr/>
      <dgm:t>
        <a:bodyPr/>
        <a:lstStyle/>
        <a:p>
          <a:r>
            <a:rPr lang="en-GB" b="1" dirty="0"/>
            <a:t>Get moving for Walktober!</a:t>
          </a:r>
          <a:endParaRPr lang="en-GB" dirty="0"/>
        </a:p>
      </dgm:t>
    </dgm:pt>
    <dgm:pt modelId="{25F3E519-9AFD-4089-87EC-C6651CC4872F}" type="parTrans" cxnId="{B798492B-D6E4-461F-B816-B04AA502846D}">
      <dgm:prSet/>
      <dgm:spPr/>
      <dgm:t>
        <a:bodyPr/>
        <a:lstStyle/>
        <a:p>
          <a:endParaRPr lang="en-GB"/>
        </a:p>
      </dgm:t>
    </dgm:pt>
    <dgm:pt modelId="{32AE2C86-1FC4-498F-B37D-5295A81613B8}" type="sibTrans" cxnId="{B798492B-D6E4-461F-B816-B04AA502846D}">
      <dgm:prSet/>
      <dgm:spPr/>
      <dgm:t>
        <a:bodyPr/>
        <a:lstStyle/>
        <a:p>
          <a:endParaRPr lang="en-GB"/>
        </a:p>
      </dgm:t>
    </dgm:pt>
    <dgm:pt modelId="{1036B4DA-06EE-4C11-9F2D-58B6A5524DF4}" type="pres">
      <dgm:prSet presAssocID="{6F134959-D9A3-48BB-8BBB-02103FC19E67}" presName="linear" presStyleCnt="0">
        <dgm:presLayoutVars>
          <dgm:animLvl val="lvl"/>
          <dgm:resizeHandles val="exact"/>
        </dgm:presLayoutVars>
      </dgm:prSet>
      <dgm:spPr/>
    </dgm:pt>
    <dgm:pt modelId="{16DE392B-360D-47F0-98DF-B9D140786BB1}" type="pres">
      <dgm:prSet presAssocID="{3397AC49-9390-425A-8342-E539FDC56ABF}" presName="parentText" presStyleLbl="node1" presStyleIdx="0" presStyleCnt="1">
        <dgm:presLayoutVars>
          <dgm:chMax val="0"/>
          <dgm:bulletEnabled val="1"/>
        </dgm:presLayoutVars>
      </dgm:prSet>
      <dgm:spPr/>
    </dgm:pt>
  </dgm:ptLst>
  <dgm:cxnLst>
    <dgm:cxn modelId="{2AFA2327-B804-473A-84A5-E4B01B36B50A}" type="presOf" srcId="{6F134959-D9A3-48BB-8BBB-02103FC19E67}" destId="{1036B4DA-06EE-4C11-9F2D-58B6A5524DF4}" srcOrd="0" destOrd="0" presId="urn:microsoft.com/office/officeart/2005/8/layout/vList2"/>
    <dgm:cxn modelId="{B798492B-D6E4-461F-B816-B04AA502846D}" srcId="{6F134959-D9A3-48BB-8BBB-02103FC19E67}" destId="{3397AC49-9390-425A-8342-E539FDC56ABF}" srcOrd="0" destOrd="0" parTransId="{25F3E519-9AFD-4089-87EC-C6651CC4872F}" sibTransId="{32AE2C86-1FC4-498F-B37D-5295A81613B8}"/>
    <dgm:cxn modelId="{BA95A857-AAC3-4D16-99FE-B0FBABA629EB}" type="presOf" srcId="{3397AC49-9390-425A-8342-E539FDC56ABF}" destId="{16DE392B-360D-47F0-98DF-B9D140786BB1}" srcOrd="0" destOrd="0" presId="urn:microsoft.com/office/officeart/2005/8/layout/vList2"/>
    <dgm:cxn modelId="{FB6B52A9-E432-45AB-9639-4FFABE770904}" type="presParOf" srcId="{1036B4DA-06EE-4C11-9F2D-58B6A5524DF4}" destId="{16DE392B-360D-47F0-98DF-B9D140786BB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59A4B0B-0DB5-493B-A481-052CF82E7B00}" type="doc">
      <dgm:prSet loTypeId="urn:microsoft.com/office/officeart/2005/8/layout/cycle8" loCatId="cycle" qsTypeId="urn:microsoft.com/office/officeart/2005/8/quickstyle/simple1#5" qsCatId="simple" csTypeId="urn:microsoft.com/office/officeart/2005/8/colors/accent3_2#1" csCatId="accent3" phldr="1"/>
      <dgm:spPr/>
    </dgm:pt>
    <dgm:pt modelId="{3F7E468C-0F05-48EE-BD8D-3ACB8C3CAA1E}">
      <dgm:prSet phldrT="[Text]" custT="1"/>
      <dgm:spPr>
        <a:gradFill rotWithShape="0">
          <a:gsLst>
            <a:gs pos="55000">
              <a:srgbClr val="EF7919"/>
            </a:gs>
            <a:gs pos="74000">
              <a:srgbClr val="66B32F"/>
            </a:gs>
            <a:gs pos="83000">
              <a:srgbClr val="66B32F"/>
            </a:gs>
            <a:gs pos="100000">
              <a:srgbClr val="66B32F"/>
            </a:gs>
          </a:gsLst>
          <a:lin ang="5400000" scaled="1"/>
        </a:gradFill>
      </dgm:spPr>
      <dgm:t>
        <a:bodyPr/>
        <a:lstStyle/>
        <a:p>
          <a:pPr algn="ctr"/>
          <a:r>
            <a:rPr lang="en-GB" sz="1600" b="1" dirty="0">
              <a:solidFill>
                <a:schemeClr val="tx1"/>
              </a:solidFill>
            </a:rPr>
            <a:t>Our community</a:t>
          </a:r>
        </a:p>
      </dgm:t>
    </dgm:pt>
    <dgm:pt modelId="{27DBAC65-EF50-4A1C-A6FB-8432168959A0}" type="parTrans" cxnId="{B76414CB-6EB3-488B-81A1-B3A8346A9C23}">
      <dgm:prSet/>
      <dgm:spPr/>
      <dgm:t>
        <a:bodyPr/>
        <a:lstStyle/>
        <a:p>
          <a:endParaRPr lang="en-GB"/>
        </a:p>
      </dgm:t>
    </dgm:pt>
    <dgm:pt modelId="{50E54F32-5227-442A-8B2E-FDB2FF42EB53}" type="sibTrans" cxnId="{B76414CB-6EB3-488B-81A1-B3A8346A9C23}">
      <dgm:prSet/>
      <dgm:spPr/>
      <dgm:t>
        <a:bodyPr/>
        <a:lstStyle/>
        <a:p>
          <a:endParaRPr lang="en-GB"/>
        </a:p>
      </dgm:t>
    </dgm:pt>
    <dgm:pt modelId="{B2F1A2A2-F133-482A-AB5D-E60DE62665DC}">
      <dgm:prSet phldrT="[Text]" custT="1"/>
      <dgm:spPr>
        <a:gradFill rotWithShape="0">
          <a:gsLst>
            <a:gs pos="55000">
              <a:srgbClr val="0095D7"/>
            </a:gs>
            <a:gs pos="74000">
              <a:srgbClr val="66B32F"/>
            </a:gs>
            <a:gs pos="83000">
              <a:srgbClr val="66B32F"/>
            </a:gs>
            <a:gs pos="100000">
              <a:srgbClr val="66B32F"/>
            </a:gs>
          </a:gsLst>
          <a:lin ang="5400000" scaled="1"/>
        </a:gradFill>
      </dgm:spPr>
      <dgm:t>
        <a:bodyPr/>
        <a:lstStyle/>
        <a:p>
          <a:pPr algn="ctr"/>
          <a:r>
            <a:rPr lang="en-GB" sz="1600" b="1" dirty="0">
              <a:solidFill>
                <a:schemeClr val="tx1"/>
              </a:solidFill>
            </a:rPr>
            <a:t>Our planet</a:t>
          </a:r>
        </a:p>
      </dgm:t>
    </dgm:pt>
    <dgm:pt modelId="{35EDCA80-7805-4C3C-AA70-B5CD874B3D1B}" type="parTrans" cxnId="{8E25199E-342D-47E7-958B-F6386C8981F1}">
      <dgm:prSet/>
      <dgm:spPr/>
      <dgm:t>
        <a:bodyPr/>
        <a:lstStyle/>
        <a:p>
          <a:endParaRPr lang="en-GB"/>
        </a:p>
      </dgm:t>
    </dgm:pt>
    <dgm:pt modelId="{CE179082-4A1C-43CE-A6DF-CA325D8FDABA}" type="sibTrans" cxnId="{8E25199E-342D-47E7-958B-F6386C8981F1}">
      <dgm:prSet/>
      <dgm:spPr/>
      <dgm:t>
        <a:bodyPr/>
        <a:lstStyle/>
        <a:p>
          <a:endParaRPr lang="en-GB"/>
        </a:p>
      </dgm:t>
    </dgm:pt>
    <dgm:pt modelId="{57001A62-F7F7-4751-ABD0-46CFD05DB3AB}">
      <dgm:prSet phldrT="[Text]" custT="1"/>
      <dgm:spPr>
        <a:gradFill rotWithShape="0">
          <a:gsLst>
            <a:gs pos="55000">
              <a:srgbClr val="FBBA00"/>
            </a:gs>
            <a:gs pos="74000">
              <a:srgbClr val="66B32F"/>
            </a:gs>
            <a:gs pos="83000">
              <a:srgbClr val="66B32F"/>
            </a:gs>
            <a:gs pos="100000">
              <a:srgbClr val="66B32F"/>
            </a:gs>
          </a:gsLst>
          <a:lin ang="5400000" scaled="1"/>
        </a:gradFill>
      </dgm:spPr>
      <dgm:t>
        <a:bodyPr/>
        <a:lstStyle/>
        <a:p>
          <a:pPr algn="ctr"/>
          <a:r>
            <a:rPr lang="en-GB" sz="1600" b="1" dirty="0">
              <a:solidFill>
                <a:schemeClr val="tx1"/>
              </a:solidFill>
            </a:rPr>
            <a:t>Our wellbeing</a:t>
          </a:r>
        </a:p>
      </dgm:t>
    </dgm:pt>
    <dgm:pt modelId="{5296BBE5-AD34-4627-9D30-B1E57DF5BE09}" type="parTrans" cxnId="{C7648028-4183-46C6-8C4A-AC46D0DAD0A6}">
      <dgm:prSet/>
      <dgm:spPr/>
      <dgm:t>
        <a:bodyPr/>
        <a:lstStyle/>
        <a:p>
          <a:endParaRPr lang="en-GB"/>
        </a:p>
      </dgm:t>
    </dgm:pt>
    <dgm:pt modelId="{34E11321-1D0F-4A91-863B-F0EA713C8878}" type="sibTrans" cxnId="{C7648028-4183-46C6-8C4A-AC46D0DAD0A6}">
      <dgm:prSet/>
      <dgm:spPr/>
      <dgm:t>
        <a:bodyPr/>
        <a:lstStyle/>
        <a:p>
          <a:endParaRPr lang="en-GB"/>
        </a:p>
      </dgm:t>
    </dgm:pt>
    <dgm:pt modelId="{336CFC3B-8480-4505-9A9F-F9C5D4E5287B}" type="pres">
      <dgm:prSet presAssocID="{959A4B0B-0DB5-493B-A481-052CF82E7B00}" presName="compositeShape" presStyleCnt="0">
        <dgm:presLayoutVars>
          <dgm:chMax val="7"/>
          <dgm:dir/>
          <dgm:resizeHandles val="exact"/>
        </dgm:presLayoutVars>
      </dgm:prSet>
      <dgm:spPr/>
    </dgm:pt>
    <dgm:pt modelId="{7E84C1E8-E6D8-47B0-9563-2CF2DA198C3C}" type="pres">
      <dgm:prSet presAssocID="{959A4B0B-0DB5-493B-A481-052CF82E7B00}" presName="wedge1" presStyleLbl="node1" presStyleIdx="0" presStyleCnt="3" custLinFactNeighborX="194" custLinFactNeighborY="194"/>
      <dgm:spPr/>
    </dgm:pt>
    <dgm:pt modelId="{1ABE21EA-82F7-4EC5-BFC6-B9E2812BD901}" type="pres">
      <dgm:prSet presAssocID="{959A4B0B-0DB5-493B-A481-052CF82E7B00}" presName="dummy1a" presStyleCnt="0"/>
      <dgm:spPr/>
    </dgm:pt>
    <dgm:pt modelId="{78F5A857-0B98-44AD-8F31-FDFEDE0653BF}" type="pres">
      <dgm:prSet presAssocID="{959A4B0B-0DB5-493B-A481-052CF82E7B00}" presName="dummy1b" presStyleCnt="0"/>
      <dgm:spPr/>
    </dgm:pt>
    <dgm:pt modelId="{F3554D37-76D3-4D7E-B773-9714639E0627}" type="pres">
      <dgm:prSet presAssocID="{959A4B0B-0DB5-493B-A481-052CF82E7B00}" presName="wedge1Tx" presStyleLbl="node1" presStyleIdx="0" presStyleCnt="3">
        <dgm:presLayoutVars>
          <dgm:chMax val="0"/>
          <dgm:chPref val="0"/>
          <dgm:bulletEnabled val="1"/>
        </dgm:presLayoutVars>
      </dgm:prSet>
      <dgm:spPr/>
    </dgm:pt>
    <dgm:pt modelId="{D50C8E4E-D2DD-4896-A88C-CFF1613DBA7A}" type="pres">
      <dgm:prSet presAssocID="{959A4B0B-0DB5-493B-A481-052CF82E7B00}" presName="wedge2" presStyleLbl="node1" presStyleIdx="1" presStyleCnt="3"/>
      <dgm:spPr/>
    </dgm:pt>
    <dgm:pt modelId="{848012D1-F771-4BCF-A0EB-D00E9AB48DED}" type="pres">
      <dgm:prSet presAssocID="{959A4B0B-0DB5-493B-A481-052CF82E7B00}" presName="dummy2a" presStyleCnt="0"/>
      <dgm:spPr/>
    </dgm:pt>
    <dgm:pt modelId="{917667AA-CD50-4A74-AFDE-A6AA9B4371E9}" type="pres">
      <dgm:prSet presAssocID="{959A4B0B-0DB5-493B-A481-052CF82E7B00}" presName="dummy2b" presStyleCnt="0"/>
      <dgm:spPr/>
    </dgm:pt>
    <dgm:pt modelId="{C5DC998F-76C8-4BF2-A6DB-66A8B4755D6D}" type="pres">
      <dgm:prSet presAssocID="{959A4B0B-0DB5-493B-A481-052CF82E7B00}" presName="wedge2Tx" presStyleLbl="node1" presStyleIdx="1" presStyleCnt="3">
        <dgm:presLayoutVars>
          <dgm:chMax val="0"/>
          <dgm:chPref val="0"/>
          <dgm:bulletEnabled val="1"/>
        </dgm:presLayoutVars>
      </dgm:prSet>
      <dgm:spPr/>
    </dgm:pt>
    <dgm:pt modelId="{E591814D-08F4-4A89-ADE4-14314AF70DD9}" type="pres">
      <dgm:prSet presAssocID="{959A4B0B-0DB5-493B-A481-052CF82E7B00}" presName="wedge3" presStyleLbl="node1" presStyleIdx="2" presStyleCnt="3"/>
      <dgm:spPr/>
    </dgm:pt>
    <dgm:pt modelId="{D42F28B4-F75F-40FF-8F3D-7FC9F27BBD75}" type="pres">
      <dgm:prSet presAssocID="{959A4B0B-0DB5-493B-A481-052CF82E7B00}" presName="dummy3a" presStyleCnt="0"/>
      <dgm:spPr/>
    </dgm:pt>
    <dgm:pt modelId="{CD011797-D59C-4996-A549-7847AD0B0D60}" type="pres">
      <dgm:prSet presAssocID="{959A4B0B-0DB5-493B-A481-052CF82E7B00}" presName="dummy3b" presStyleCnt="0"/>
      <dgm:spPr/>
    </dgm:pt>
    <dgm:pt modelId="{BF450E99-E9DD-41CE-A52C-DCBB2F373334}" type="pres">
      <dgm:prSet presAssocID="{959A4B0B-0DB5-493B-A481-052CF82E7B00}" presName="wedge3Tx" presStyleLbl="node1" presStyleIdx="2" presStyleCnt="3">
        <dgm:presLayoutVars>
          <dgm:chMax val="0"/>
          <dgm:chPref val="0"/>
          <dgm:bulletEnabled val="1"/>
        </dgm:presLayoutVars>
      </dgm:prSet>
      <dgm:spPr/>
    </dgm:pt>
    <dgm:pt modelId="{530BEED5-AF26-4789-BDF2-B849599C77B3}" type="pres">
      <dgm:prSet presAssocID="{50E54F32-5227-442A-8B2E-FDB2FF42EB53}" presName="arrowWedge1" presStyleLbl="fgSibTrans2D1" presStyleIdx="0" presStyleCnt="3"/>
      <dgm:spPr/>
    </dgm:pt>
    <dgm:pt modelId="{053815B7-B214-4959-8C87-31C7077EC318}" type="pres">
      <dgm:prSet presAssocID="{CE179082-4A1C-43CE-A6DF-CA325D8FDABA}" presName="arrowWedge2" presStyleLbl="fgSibTrans2D1" presStyleIdx="1" presStyleCnt="3"/>
      <dgm:spPr/>
    </dgm:pt>
    <dgm:pt modelId="{E42D94EB-44F3-436A-B973-06D5A89EAC48}" type="pres">
      <dgm:prSet presAssocID="{34E11321-1D0F-4A91-863B-F0EA713C8878}" presName="arrowWedge3" presStyleLbl="fgSibTrans2D1" presStyleIdx="2" presStyleCnt="3"/>
      <dgm:spPr/>
    </dgm:pt>
  </dgm:ptLst>
  <dgm:cxnLst>
    <dgm:cxn modelId="{F5898801-CA97-4A5A-BEAF-F15448141F7B}" type="presOf" srcId="{B2F1A2A2-F133-482A-AB5D-E60DE62665DC}" destId="{C5DC998F-76C8-4BF2-A6DB-66A8B4755D6D}" srcOrd="1" destOrd="0" presId="urn:microsoft.com/office/officeart/2005/8/layout/cycle8"/>
    <dgm:cxn modelId="{E9C73603-5E4C-4423-9D2C-C2988A5A9E7D}" type="presOf" srcId="{B2F1A2A2-F133-482A-AB5D-E60DE62665DC}" destId="{D50C8E4E-D2DD-4896-A88C-CFF1613DBA7A}" srcOrd="0" destOrd="0" presId="urn:microsoft.com/office/officeart/2005/8/layout/cycle8"/>
    <dgm:cxn modelId="{C7648028-4183-46C6-8C4A-AC46D0DAD0A6}" srcId="{959A4B0B-0DB5-493B-A481-052CF82E7B00}" destId="{57001A62-F7F7-4751-ABD0-46CFD05DB3AB}" srcOrd="2" destOrd="0" parTransId="{5296BBE5-AD34-4627-9D30-B1E57DF5BE09}" sibTransId="{34E11321-1D0F-4A91-863B-F0EA713C8878}"/>
    <dgm:cxn modelId="{F5689E43-1146-41CC-8F6B-089981CF0FA9}" type="presOf" srcId="{57001A62-F7F7-4751-ABD0-46CFD05DB3AB}" destId="{E591814D-08F4-4A89-ADE4-14314AF70DD9}" srcOrd="0" destOrd="0" presId="urn:microsoft.com/office/officeart/2005/8/layout/cycle8"/>
    <dgm:cxn modelId="{6E3DD47A-DAB1-46E7-9CB4-15D33F5C2A8F}" type="presOf" srcId="{3F7E468C-0F05-48EE-BD8D-3ACB8C3CAA1E}" destId="{F3554D37-76D3-4D7E-B773-9714639E0627}" srcOrd="1" destOrd="0" presId="urn:microsoft.com/office/officeart/2005/8/layout/cycle8"/>
    <dgm:cxn modelId="{6941C39B-9786-4DBB-8F74-20A285C3464B}" type="presOf" srcId="{3F7E468C-0F05-48EE-BD8D-3ACB8C3CAA1E}" destId="{7E84C1E8-E6D8-47B0-9563-2CF2DA198C3C}" srcOrd="0" destOrd="0" presId="urn:microsoft.com/office/officeart/2005/8/layout/cycle8"/>
    <dgm:cxn modelId="{8E25199E-342D-47E7-958B-F6386C8981F1}" srcId="{959A4B0B-0DB5-493B-A481-052CF82E7B00}" destId="{B2F1A2A2-F133-482A-AB5D-E60DE62665DC}" srcOrd="1" destOrd="0" parTransId="{35EDCA80-7805-4C3C-AA70-B5CD874B3D1B}" sibTransId="{CE179082-4A1C-43CE-A6DF-CA325D8FDABA}"/>
    <dgm:cxn modelId="{50053CC2-D0E2-4AF3-A1CB-3CE21DB4F03F}" type="presOf" srcId="{959A4B0B-0DB5-493B-A481-052CF82E7B00}" destId="{336CFC3B-8480-4505-9A9F-F9C5D4E5287B}" srcOrd="0" destOrd="0" presId="urn:microsoft.com/office/officeart/2005/8/layout/cycle8"/>
    <dgm:cxn modelId="{B76414CB-6EB3-488B-81A1-B3A8346A9C23}" srcId="{959A4B0B-0DB5-493B-A481-052CF82E7B00}" destId="{3F7E468C-0F05-48EE-BD8D-3ACB8C3CAA1E}" srcOrd="0" destOrd="0" parTransId="{27DBAC65-EF50-4A1C-A6FB-8432168959A0}" sibTransId="{50E54F32-5227-442A-8B2E-FDB2FF42EB53}"/>
    <dgm:cxn modelId="{57840DD8-281A-446E-B912-6382D5BDF9BE}" type="presOf" srcId="{57001A62-F7F7-4751-ABD0-46CFD05DB3AB}" destId="{BF450E99-E9DD-41CE-A52C-DCBB2F373334}" srcOrd="1" destOrd="0" presId="urn:microsoft.com/office/officeart/2005/8/layout/cycle8"/>
    <dgm:cxn modelId="{B3F0B5A6-51B5-4B73-9894-0C187A26CDA9}" type="presParOf" srcId="{336CFC3B-8480-4505-9A9F-F9C5D4E5287B}" destId="{7E84C1E8-E6D8-47B0-9563-2CF2DA198C3C}" srcOrd="0" destOrd="0" presId="urn:microsoft.com/office/officeart/2005/8/layout/cycle8"/>
    <dgm:cxn modelId="{CF83FB68-4B3B-4C45-8D69-C06B8900B0A8}" type="presParOf" srcId="{336CFC3B-8480-4505-9A9F-F9C5D4E5287B}" destId="{1ABE21EA-82F7-4EC5-BFC6-B9E2812BD901}" srcOrd="1" destOrd="0" presId="urn:microsoft.com/office/officeart/2005/8/layout/cycle8"/>
    <dgm:cxn modelId="{D3D71AE0-111B-4F26-AFAF-CC8B082A490C}" type="presParOf" srcId="{336CFC3B-8480-4505-9A9F-F9C5D4E5287B}" destId="{78F5A857-0B98-44AD-8F31-FDFEDE0653BF}" srcOrd="2" destOrd="0" presId="urn:microsoft.com/office/officeart/2005/8/layout/cycle8"/>
    <dgm:cxn modelId="{44F3AD7E-76E4-4095-A1FF-B94B48BCA27D}" type="presParOf" srcId="{336CFC3B-8480-4505-9A9F-F9C5D4E5287B}" destId="{F3554D37-76D3-4D7E-B773-9714639E0627}" srcOrd="3" destOrd="0" presId="urn:microsoft.com/office/officeart/2005/8/layout/cycle8"/>
    <dgm:cxn modelId="{B27E43B6-FF2B-4196-B876-5AB85A222CBA}" type="presParOf" srcId="{336CFC3B-8480-4505-9A9F-F9C5D4E5287B}" destId="{D50C8E4E-D2DD-4896-A88C-CFF1613DBA7A}" srcOrd="4" destOrd="0" presId="urn:microsoft.com/office/officeart/2005/8/layout/cycle8"/>
    <dgm:cxn modelId="{CB647A5E-A012-4DA2-835B-4E76AA8FA338}" type="presParOf" srcId="{336CFC3B-8480-4505-9A9F-F9C5D4E5287B}" destId="{848012D1-F771-4BCF-A0EB-D00E9AB48DED}" srcOrd="5" destOrd="0" presId="urn:microsoft.com/office/officeart/2005/8/layout/cycle8"/>
    <dgm:cxn modelId="{4F149ECC-51F5-4053-A173-A26181753FC0}" type="presParOf" srcId="{336CFC3B-8480-4505-9A9F-F9C5D4E5287B}" destId="{917667AA-CD50-4A74-AFDE-A6AA9B4371E9}" srcOrd="6" destOrd="0" presId="urn:microsoft.com/office/officeart/2005/8/layout/cycle8"/>
    <dgm:cxn modelId="{DE25842A-9710-47EF-93AD-03DA63DF7755}" type="presParOf" srcId="{336CFC3B-8480-4505-9A9F-F9C5D4E5287B}" destId="{C5DC998F-76C8-4BF2-A6DB-66A8B4755D6D}" srcOrd="7" destOrd="0" presId="urn:microsoft.com/office/officeart/2005/8/layout/cycle8"/>
    <dgm:cxn modelId="{B1AE5A3E-7FB7-4BD2-8CC4-EC85318BAEC9}" type="presParOf" srcId="{336CFC3B-8480-4505-9A9F-F9C5D4E5287B}" destId="{E591814D-08F4-4A89-ADE4-14314AF70DD9}" srcOrd="8" destOrd="0" presId="urn:microsoft.com/office/officeart/2005/8/layout/cycle8"/>
    <dgm:cxn modelId="{65912F57-41ED-457F-AD49-78D68B7C0E85}" type="presParOf" srcId="{336CFC3B-8480-4505-9A9F-F9C5D4E5287B}" destId="{D42F28B4-F75F-40FF-8F3D-7FC9F27BBD75}" srcOrd="9" destOrd="0" presId="urn:microsoft.com/office/officeart/2005/8/layout/cycle8"/>
    <dgm:cxn modelId="{27CB3C74-4E92-47D0-9FAA-86EE87E65C4E}" type="presParOf" srcId="{336CFC3B-8480-4505-9A9F-F9C5D4E5287B}" destId="{CD011797-D59C-4996-A549-7847AD0B0D60}" srcOrd="10" destOrd="0" presId="urn:microsoft.com/office/officeart/2005/8/layout/cycle8"/>
    <dgm:cxn modelId="{A697F631-DA6E-490F-A612-4530DB670323}" type="presParOf" srcId="{336CFC3B-8480-4505-9A9F-F9C5D4E5287B}" destId="{BF450E99-E9DD-41CE-A52C-DCBB2F373334}" srcOrd="11" destOrd="0" presId="urn:microsoft.com/office/officeart/2005/8/layout/cycle8"/>
    <dgm:cxn modelId="{0621E585-0FEB-49D2-A5B5-C56AE98BA385}" type="presParOf" srcId="{336CFC3B-8480-4505-9A9F-F9C5D4E5287B}" destId="{530BEED5-AF26-4789-BDF2-B849599C77B3}" srcOrd="12" destOrd="0" presId="urn:microsoft.com/office/officeart/2005/8/layout/cycle8"/>
    <dgm:cxn modelId="{DC3C7576-F827-45EF-AF23-0783902A1E9F}" type="presParOf" srcId="{336CFC3B-8480-4505-9A9F-F9C5D4E5287B}" destId="{053815B7-B214-4959-8C87-31C7077EC318}" srcOrd="13" destOrd="0" presId="urn:microsoft.com/office/officeart/2005/8/layout/cycle8"/>
    <dgm:cxn modelId="{B71FBB00-95D5-489B-A161-611183B2A396}" type="presParOf" srcId="{336CFC3B-8480-4505-9A9F-F9C5D4E5287B}" destId="{E42D94EB-44F3-436A-B973-06D5A89EAC48}" srcOrd="14" destOrd="0" presId="urn:microsoft.com/office/officeart/2005/8/layout/cycle8"/>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134959-D9A3-48BB-8BBB-02103FC19E67}" type="doc">
      <dgm:prSet loTypeId="urn:microsoft.com/office/officeart/2005/8/layout/vList2" loCatId="list" qsTypeId="urn:microsoft.com/office/officeart/2005/8/quickstyle/simple1#6" qsCatId="simple" csTypeId="urn:microsoft.com/office/officeart/2005/8/colors/colorful3#5" csCatId="colorful" phldr="1"/>
      <dgm:spPr/>
      <dgm:t>
        <a:bodyPr/>
        <a:lstStyle/>
        <a:p>
          <a:endParaRPr lang="en-GB"/>
        </a:p>
      </dgm:t>
    </dgm:pt>
    <dgm:pt modelId="{3397AC49-9390-425A-8342-E539FDC56ABF}">
      <dgm:prSet/>
      <dgm:spPr/>
      <dgm:t>
        <a:bodyPr/>
        <a:lstStyle/>
        <a:p>
          <a:r>
            <a:rPr lang="en-GB" b="1" dirty="0"/>
            <a:t>Our wellbeing</a:t>
          </a:r>
          <a:endParaRPr lang="en-GB" dirty="0"/>
        </a:p>
      </dgm:t>
    </dgm:pt>
    <dgm:pt modelId="{25F3E519-9AFD-4089-87EC-C6651CC4872F}" type="parTrans" cxnId="{B798492B-D6E4-461F-B816-B04AA502846D}">
      <dgm:prSet/>
      <dgm:spPr/>
      <dgm:t>
        <a:bodyPr/>
        <a:lstStyle/>
        <a:p>
          <a:endParaRPr lang="en-GB"/>
        </a:p>
      </dgm:t>
    </dgm:pt>
    <dgm:pt modelId="{32AE2C86-1FC4-498F-B37D-5295A81613B8}" type="sibTrans" cxnId="{B798492B-D6E4-461F-B816-B04AA502846D}">
      <dgm:prSet/>
      <dgm:spPr/>
      <dgm:t>
        <a:bodyPr/>
        <a:lstStyle/>
        <a:p>
          <a:endParaRPr lang="en-GB"/>
        </a:p>
      </dgm:t>
    </dgm:pt>
    <dgm:pt modelId="{1036B4DA-06EE-4C11-9F2D-58B6A5524DF4}" type="pres">
      <dgm:prSet presAssocID="{6F134959-D9A3-48BB-8BBB-02103FC19E67}" presName="linear" presStyleCnt="0">
        <dgm:presLayoutVars>
          <dgm:animLvl val="lvl"/>
          <dgm:resizeHandles val="exact"/>
        </dgm:presLayoutVars>
      </dgm:prSet>
      <dgm:spPr/>
    </dgm:pt>
    <dgm:pt modelId="{16DE392B-360D-47F0-98DF-B9D140786BB1}" type="pres">
      <dgm:prSet presAssocID="{3397AC49-9390-425A-8342-E539FDC56ABF}" presName="parentText" presStyleLbl="node1" presStyleIdx="0" presStyleCnt="1">
        <dgm:presLayoutVars>
          <dgm:chMax val="0"/>
          <dgm:bulletEnabled val="1"/>
        </dgm:presLayoutVars>
      </dgm:prSet>
      <dgm:spPr/>
    </dgm:pt>
  </dgm:ptLst>
  <dgm:cxnLst>
    <dgm:cxn modelId="{2AFA2327-B804-473A-84A5-E4B01B36B50A}" type="presOf" srcId="{6F134959-D9A3-48BB-8BBB-02103FC19E67}" destId="{1036B4DA-06EE-4C11-9F2D-58B6A5524DF4}" srcOrd="0" destOrd="0" presId="urn:microsoft.com/office/officeart/2005/8/layout/vList2"/>
    <dgm:cxn modelId="{B798492B-D6E4-461F-B816-B04AA502846D}" srcId="{6F134959-D9A3-48BB-8BBB-02103FC19E67}" destId="{3397AC49-9390-425A-8342-E539FDC56ABF}" srcOrd="0" destOrd="0" parTransId="{25F3E519-9AFD-4089-87EC-C6651CC4872F}" sibTransId="{32AE2C86-1FC4-498F-B37D-5295A81613B8}"/>
    <dgm:cxn modelId="{BA95A857-AAC3-4D16-99FE-B0FBABA629EB}" type="presOf" srcId="{3397AC49-9390-425A-8342-E539FDC56ABF}" destId="{16DE392B-360D-47F0-98DF-B9D140786BB1}" srcOrd="0" destOrd="0" presId="urn:microsoft.com/office/officeart/2005/8/layout/vList2"/>
    <dgm:cxn modelId="{FB6B52A9-E432-45AB-9639-4FFABE770904}" type="presParOf" srcId="{1036B4DA-06EE-4C11-9F2D-58B6A5524DF4}" destId="{16DE392B-360D-47F0-98DF-B9D140786BB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F134959-D9A3-48BB-8BBB-02103FC19E67}" type="doc">
      <dgm:prSet loTypeId="urn:microsoft.com/office/officeart/2005/8/layout/vList2" loCatId="list" qsTypeId="urn:microsoft.com/office/officeart/2005/8/quickstyle/simple1#7" qsCatId="simple" csTypeId="urn:microsoft.com/office/officeart/2005/8/colors/colorful3#6" csCatId="colorful" phldr="1"/>
      <dgm:spPr/>
      <dgm:t>
        <a:bodyPr/>
        <a:lstStyle/>
        <a:p>
          <a:endParaRPr lang="en-GB"/>
        </a:p>
      </dgm:t>
    </dgm:pt>
    <dgm:pt modelId="{3397AC49-9390-425A-8342-E539FDC56ABF}">
      <dgm:prSet/>
      <dgm:spPr/>
      <dgm:t>
        <a:bodyPr/>
        <a:lstStyle/>
        <a:p>
          <a:r>
            <a:rPr lang="en-GB" b="1" dirty="0"/>
            <a:t>Our Community</a:t>
          </a:r>
          <a:endParaRPr lang="en-GB" dirty="0"/>
        </a:p>
      </dgm:t>
    </dgm:pt>
    <dgm:pt modelId="{25F3E519-9AFD-4089-87EC-C6651CC4872F}" type="parTrans" cxnId="{B798492B-D6E4-461F-B816-B04AA502846D}">
      <dgm:prSet/>
      <dgm:spPr/>
      <dgm:t>
        <a:bodyPr/>
        <a:lstStyle/>
        <a:p>
          <a:endParaRPr lang="en-GB"/>
        </a:p>
      </dgm:t>
    </dgm:pt>
    <dgm:pt modelId="{32AE2C86-1FC4-498F-B37D-5295A81613B8}" type="sibTrans" cxnId="{B798492B-D6E4-461F-B816-B04AA502846D}">
      <dgm:prSet/>
      <dgm:spPr/>
      <dgm:t>
        <a:bodyPr/>
        <a:lstStyle/>
        <a:p>
          <a:endParaRPr lang="en-GB"/>
        </a:p>
      </dgm:t>
    </dgm:pt>
    <dgm:pt modelId="{1036B4DA-06EE-4C11-9F2D-58B6A5524DF4}" type="pres">
      <dgm:prSet presAssocID="{6F134959-D9A3-48BB-8BBB-02103FC19E67}" presName="linear" presStyleCnt="0">
        <dgm:presLayoutVars>
          <dgm:animLvl val="lvl"/>
          <dgm:resizeHandles val="exact"/>
        </dgm:presLayoutVars>
      </dgm:prSet>
      <dgm:spPr/>
    </dgm:pt>
    <dgm:pt modelId="{16DE392B-360D-47F0-98DF-B9D140786BB1}" type="pres">
      <dgm:prSet presAssocID="{3397AC49-9390-425A-8342-E539FDC56ABF}" presName="parentText" presStyleLbl="node1" presStyleIdx="0" presStyleCnt="1">
        <dgm:presLayoutVars>
          <dgm:chMax val="0"/>
          <dgm:bulletEnabled val="1"/>
        </dgm:presLayoutVars>
      </dgm:prSet>
      <dgm:spPr/>
    </dgm:pt>
  </dgm:ptLst>
  <dgm:cxnLst>
    <dgm:cxn modelId="{2AFA2327-B804-473A-84A5-E4B01B36B50A}" type="presOf" srcId="{6F134959-D9A3-48BB-8BBB-02103FC19E67}" destId="{1036B4DA-06EE-4C11-9F2D-58B6A5524DF4}" srcOrd="0" destOrd="0" presId="urn:microsoft.com/office/officeart/2005/8/layout/vList2"/>
    <dgm:cxn modelId="{B798492B-D6E4-461F-B816-B04AA502846D}" srcId="{6F134959-D9A3-48BB-8BBB-02103FC19E67}" destId="{3397AC49-9390-425A-8342-E539FDC56ABF}" srcOrd="0" destOrd="0" parTransId="{25F3E519-9AFD-4089-87EC-C6651CC4872F}" sibTransId="{32AE2C86-1FC4-498F-B37D-5295A81613B8}"/>
    <dgm:cxn modelId="{BA95A857-AAC3-4D16-99FE-B0FBABA629EB}" type="presOf" srcId="{3397AC49-9390-425A-8342-E539FDC56ABF}" destId="{16DE392B-360D-47F0-98DF-B9D140786BB1}" srcOrd="0" destOrd="0" presId="urn:microsoft.com/office/officeart/2005/8/layout/vList2"/>
    <dgm:cxn modelId="{FB6B52A9-E432-45AB-9639-4FFABE770904}" type="presParOf" srcId="{1036B4DA-06EE-4C11-9F2D-58B6A5524DF4}" destId="{16DE392B-360D-47F0-98DF-B9D140786BB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F134959-D9A3-48BB-8BBB-02103FC19E67}" type="doc">
      <dgm:prSet loTypeId="urn:microsoft.com/office/officeart/2005/8/layout/vList2" loCatId="list" qsTypeId="urn:microsoft.com/office/officeart/2005/8/quickstyle/simple1#8" qsCatId="simple" csTypeId="urn:microsoft.com/office/officeart/2005/8/colors/colorful3#7" csCatId="colorful" phldr="1"/>
      <dgm:spPr/>
      <dgm:t>
        <a:bodyPr/>
        <a:lstStyle/>
        <a:p>
          <a:endParaRPr lang="en-GB"/>
        </a:p>
      </dgm:t>
    </dgm:pt>
    <dgm:pt modelId="{3397AC49-9390-425A-8342-E539FDC56ABF}">
      <dgm:prSet/>
      <dgm:spPr/>
      <dgm:t>
        <a:bodyPr/>
        <a:lstStyle/>
        <a:p>
          <a:r>
            <a:rPr lang="en-GB" b="1" dirty="0">
              <a:solidFill>
                <a:schemeClr val="bg1"/>
              </a:solidFill>
            </a:rPr>
            <a:t>Our planet</a:t>
          </a:r>
          <a:endParaRPr lang="en-GB" dirty="0">
            <a:solidFill>
              <a:schemeClr val="bg1"/>
            </a:solidFill>
          </a:endParaRPr>
        </a:p>
      </dgm:t>
    </dgm:pt>
    <dgm:pt modelId="{25F3E519-9AFD-4089-87EC-C6651CC4872F}" type="parTrans" cxnId="{B798492B-D6E4-461F-B816-B04AA502846D}">
      <dgm:prSet/>
      <dgm:spPr/>
      <dgm:t>
        <a:bodyPr/>
        <a:lstStyle/>
        <a:p>
          <a:endParaRPr lang="en-GB"/>
        </a:p>
      </dgm:t>
    </dgm:pt>
    <dgm:pt modelId="{32AE2C86-1FC4-498F-B37D-5295A81613B8}" type="sibTrans" cxnId="{B798492B-D6E4-461F-B816-B04AA502846D}">
      <dgm:prSet/>
      <dgm:spPr/>
      <dgm:t>
        <a:bodyPr/>
        <a:lstStyle/>
        <a:p>
          <a:endParaRPr lang="en-GB"/>
        </a:p>
      </dgm:t>
    </dgm:pt>
    <dgm:pt modelId="{1036B4DA-06EE-4C11-9F2D-58B6A5524DF4}" type="pres">
      <dgm:prSet presAssocID="{6F134959-D9A3-48BB-8BBB-02103FC19E67}" presName="linear" presStyleCnt="0">
        <dgm:presLayoutVars>
          <dgm:animLvl val="lvl"/>
          <dgm:resizeHandles val="exact"/>
        </dgm:presLayoutVars>
      </dgm:prSet>
      <dgm:spPr/>
    </dgm:pt>
    <dgm:pt modelId="{16DE392B-360D-47F0-98DF-B9D140786BB1}" type="pres">
      <dgm:prSet presAssocID="{3397AC49-9390-425A-8342-E539FDC56ABF}" presName="parentText" presStyleLbl="node1" presStyleIdx="0" presStyleCnt="1">
        <dgm:presLayoutVars>
          <dgm:chMax val="0"/>
          <dgm:bulletEnabled val="1"/>
        </dgm:presLayoutVars>
      </dgm:prSet>
      <dgm:spPr/>
    </dgm:pt>
  </dgm:ptLst>
  <dgm:cxnLst>
    <dgm:cxn modelId="{2AFA2327-B804-473A-84A5-E4B01B36B50A}" type="presOf" srcId="{6F134959-D9A3-48BB-8BBB-02103FC19E67}" destId="{1036B4DA-06EE-4C11-9F2D-58B6A5524DF4}" srcOrd="0" destOrd="0" presId="urn:microsoft.com/office/officeart/2005/8/layout/vList2"/>
    <dgm:cxn modelId="{B798492B-D6E4-461F-B816-B04AA502846D}" srcId="{6F134959-D9A3-48BB-8BBB-02103FC19E67}" destId="{3397AC49-9390-425A-8342-E539FDC56ABF}" srcOrd="0" destOrd="0" parTransId="{25F3E519-9AFD-4089-87EC-C6651CC4872F}" sibTransId="{32AE2C86-1FC4-498F-B37D-5295A81613B8}"/>
    <dgm:cxn modelId="{BA95A857-AAC3-4D16-99FE-B0FBABA629EB}" type="presOf" srcId="{3397AC49-9390-425A-8342-E539FDC56ABF}" destId="{16DE392B-360D-47F0-98DF-B9D140786BB1}" srcOrd="0" destOrd="0" presId="urn:microsoft.com/office/officeart/2005/8/layout/vList2"/>
    <dgm:cxn modelId="{FB6B52A9-E432-45AB-9639-4FFABE770904}" type="presParOf" srcId="{1036B4DA-06EE-4C11-9F2D-58B6A5524DF4}" destId="{16DE392B-360D-47F0-98DF-B9D140786BB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F134959-D9A3-48BB-8BBB-02103FC19E67}" type="doc">
      <dgm:prSet loTypeId="urn:microsoft.com/office/officeart/2005/8/layout/vList2" loCatId="list" qsTypeId="urn:microsoft.com/office/officeart/2005/8/quickstyle/simple1#9" qsCatId="simple" csTypeId="urn:microsoft.com/office/officeart/2005/8/colors/colorful3#8" csCatId="colorful" phldr="1"/>
      <dgm:spPr/>
      <dgm:t>
        <a:bodyPr/>
        <a:lstStyle/>
        <a:p>
          <a:endParaRPr lang="en-GB"/>
        </a:p>
      </dgm:t>
    </dgm:pt>
    <dgm:pt modelId="{3397AC49-9390-425A-8342-E539FDC56ABF}">
      <dgm:prSet/>
      <dgm:spPr/>
      <dgm:t>
        <a:bodyPr/>
        <a:lstStyle/>
        <a:p>
          <a:r>
            <a:rPr lang="en-GB" b="1" dirty="0" err="1">
              <a:solidFill>
                <a:schemeClr val="bg1"/>
              </a:solidFill>
            </a:rPr>
            <a:t>Walktober</a:t>
          </a:r>
          <a:r>
            <a:rPr lang="en-GB" b="1" dirty="0">
              <a:solidFill>
                <a:schemeClr val="bg1"/>
              </a:solidFill>
            </a:rPr>
            <a:t> pupil competition</a:t>
          </a:r>
          <a:endParaRPr lang="en-GB" dirty="0">
            <a:solidFill>
              <a:schemeClr val="bg1"/>
            </a:solidFill>
          </a:endParaRPr>
        </a:p>
      </dgm:t>
    </dgm:pt>
    <dgm:pt modelId="{25F3E519-9AFD-4089-87EC-C6651CC4872F}" type="parTrans" cxnId="{B798492B-D6E4-461F-B816-B04AA502846D}">
      <dgm:prSet/>
      <dgm:spPr/>
      <dgm:t>
        <a:bodyPr/>
        <a:lstStyle/>
        <a:p>
          <a:endParaRPr lang="en-GB"/>
        </a:p>
      </dgm:t>
    </dgm:pt>
    <dgm:pt modelId="{32AE2C86-1FC4-498F-B37D-5295A81613B8}" type="sibTrans" cxnId="{B798492B-D6E4-461F-B816-B04AA502846D}">
      <dgm:prSet/>
      <dgm:spPr/>
      <dgm:t>
        <a:bodyPr/>
        <a:lstStyle/>
        <a:p>
          <a:endParaRPr lang="en-GB"/>
        </a:p>
      </dgm:t>
    </dgm:pt>
    <dgm:pt modelId="{1036B4DA-06EE-4C11-9F2D-58B6A5524DF4}" type="pres">
      <dgm:prSet presAssocID="{6F134959-D9A3-48BB-8BBB-02103FC19E67}" presName="linear" presStyleCnt="0">
        <dgm:presLayoutVars>
          <dgm:animLvl val="lvl"/>
          <dgm:resizeHandles val="exact"/>
        </dgm:presLayoutVars>
      </dgm:prSet>
      <dgm:spPr/>
    </dgm:pt>
    <dgm:pt modelId="{16DE392B-360D-47F0-98DF-B9D140786BB1}" type="pres">
      <dgm:prSet presAssocID="{3397AC49-9390-425A-8342-E539FDC56ABF}" presName="parentText" presStyleLbl="node1" presStyleIdx="0" presStyleCnt="1">
        <dgm:presLayoutVars>
          <dgm:chMax val="0"/>
          <dgm:bulletEnabled val="1"/>
        </dgm:presLayoutVars>
      </dgm:prSet>
      <dgm:spPr/>
    </dgm:pt>
  </dgm:ptLst>
  <dgm:cxnLst>
    <dgm:cxn modelId="{2AFA2327-B804-473A-84A5-E4B01B36B50A}" type="presOf" srcId="{6F134959-D9A3-48BB-8BBB-02103FC19E67}" destId="{1036B4DA-06EE-4C11-9F2D-58B6A5524DF4}" srcOrd="0" destOrd="0" presId="urn:microsoft.com/office/officeart/2005/8/layout/vList2"/>
    <dgm:cxn modelId="{B798492B-D6E4-461F-B816-B04AA502846D}" srcId="{6F134959-D9A3-48BB-8BBB-02103FC19E67}" destId="{3397AC49-9390-425A-8342-E539FDC56ABF}" srcOrd="0" destOrd="0" parTransId="{25F3E519-9AFD-4089-87EC-C6651CC4872F}" sibTransId="{32AE2C86-1FC4-498F-B37D-5295A81613B8}"/>
    <dgm:cxn modelId="{BA95A857-AAC3-4D16-99FE-B0FBABA629EB}" type="presOf" srcId="{3397AC49-9390-425A-8342-E539FDC56ABF}" destId="{16DE392B-360D-47F0-98DF-B9D140786BB1}" srcOrd="0" destOrd="0" presId="urn:microsoft.com/office/officeart/2005/8/layout/vList2"/>
    <dgm:cxn modelId="{FB6B52A9-E432-45AB-9639-4FFABE770904}" type="presParOf" srcId="{1036B4DA-06EE-4C11-9F2D-58B6A5524DF4}" destId="{16DE392B-360D-47F0-98DF-B9D140786BB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F134959-D9A3-48BB-8BBB-02103FC19E67}" type="doc">
      <dgm:prSet loTypeId="urn:microsoft.com/office/officeart/2005/8/layout/vList2" loCatId="list" qsTypeId="urn:microsoft.com/office/officeart/2005/8/quickstyle/simple1#10" qsCatId="simple" csTypeId="urn:microsoft.com/office/officeart/2005/8/colors/colorful3#9" csCatId="colorful" phldr="1"/>
      <dgm:spPr/>
      <dgm:t>
        <a:bodyPr/>
        <a:lstStyle/>
        <a:p>
          <a:endParaRPr lang="en-GB"/>
        </a:p>
      </dgm:t>
    </dgm:pt>
    <dgm:pt modelId="{3397AC49-9390-425A-8342-E539FDC56ABF}">
      <dgm:prSet/>
      <dgm:spPr/>
      <dgm:t>
        <a:bodyPr/>
        <a:lstStyle/>
        <a:p>
          <a:r>
            <a:rPr lang="en-GB" b="1" dirty="0" err="1">
              <a:solidFill>
                <a:schemeClr val="bg1"/>
              </a:solidFill>
            </a:rPr>
            <a:t>Walktober</a:t>
          </a:r>
          <a:r>
            <a:rPr lang="en-GB" b="1" dirty="0">
              <a:solidFill>
                <a:schemeClr val="bg1"/>
              </a:solidFill>
            </a:rPr>
            <a:t> schools competition</a:t>
          </a:r>
          <a:endParaRPr lang="en-GB" dirty="0">
            <a:solidFill>
              <a:schemeClr val="bg1"/>
            </a:solidFill>
          </a:endParaRPr>
        </a:p>
      </dgm:t>
    </dgm:pt>
    <dgm:pt modelId="{25F3E519-9AFD-4089-87EC-C6651CC4872F}" type="parTrans" cxnId="{B798492B-D6E4-461F-B816-B04AA502846D}">
      <dgm:prSet/>
      <dgm:spPr/>
      <dgm:t>
        <a:bodyPr/>
        <a:lstStyle/>
        <a:p>
          <a:endParaRPr lang="en-GB"/>
        </a:p>
      </dgm:t>
    </dgm:pt>
    <dgm:pt modelId="{32AE2C86-1FC4-498F-B37D-5295A81613B8}" type="sibTrans" cxnId="{B798492B-D6E4-461F-B816-B04AA502846D}">
      <dgm:prSet/>
      <dgm:spPr/>
      <dgm:t>
        <a:bodyPr/>
        <a:lstStyle/>
        <a:p>
          <a:endParaRPr lang="en-GB"/>
        </a:p>
      </dgm:t>
    </dgm:pt>
    <dgm:pt modelId="{1036B4DA-06EE-4C11-9F2D-58B6A5524DF4}" type="pres">
      <dgm:prSet presAssocID="{6F134959-D9A3-48BB-8BBB-02103FC19E67}" presName="linear" presStyleCnt="0">
        <dgm:presLayoutVars>
          <dgm:animLvl val="lvl"/>
          <dgm:resizeHandles val="exact"/>
        </dgm:presLayoutVars>
      </dgm:prSet>
      <dgm:spPr/>
    </dgm:pt>
    <dgm:pt modelId="{16DE392B-360D-47F0-98DF-B9D140786BB1}" type="pres">
      <dgm:prSet presAssocID="{3397AC49-9390-425A-8342-E539FDC56ABF}" presName="parentText" presStyleLbl="node1" presStyleIdx="0" presStyleCnt="1">
        <dgm:presLayoutVars>
          <dgm:chMax val="0"/>
          <dgm:bulletEnabled val="1"/>
        </dgm:presLayoutVars>
      </dgm:prSet>
      <dgm:spPr/>
    </dgm:pt>
  </dgm:ptLst>
  <dgm:cxnLst>
    <dgm:cxn modelId="{2AFA2327-B804-473A-84A5-E4B01B36B50A}" type="presOf" srcId="{6F134959-D9A3-48BB-8BBB-02103FC19E67}" destId="{1036B4DA-06EE-4C11-9F2D-58B6A5524DF4}" srcOrd="0" destOrd="0" presId="urn:microsoft.com/office/officeart/2005/8/layout/vList2"/>
    <dgm:cxn modelId="{B798492B-D6E4-461F-B816-B04AA502846D}" srcId="{6F134959-D9A3-48BB-8BBB-02103FC19E67}" destId="{3397AC49-9390-425A-8342-E539FDC56ABF}" srcOrd="0" destOrd="0" parTransId="{25F3E519-9AFD-4089-87EC-C6651CC4872F}" sibTransId="{32AE2C86-1FC4-498F-B37D-5295A81613B8}"/>
    <dgm:cxn modelId="{BA95A857-AAC3-4D16-99FE-B0FBABA629EB}" type="presOf" srcId="{3397AC49-9390-425A-8342-E539FDC56ABF}" destId="{16DE392B-360D-47F0-98DF-B9D140786BB1}" srcOrd="0" destOrd="0" presId="urn:microsoft.com/office/officeart/2005/8/layout/vList2"/>
    <dgm:cxn modelId="{FB6B52A9-E432-45AB-9639-4FFABE770904}" type="presParOf" srcId="{1036B4DA-06EE-4C11-9F2D-58B6A5524DF4}" destId="{16DE392B-360D-47F0-98DF-B9D140786BB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F134959-D9A3-48BB-8BBB-02103FC19E67}" type="doc">
      <dgm:prSet loTypeId="urn:microsoft.com/office/officeart/2005/8/layout/vList2" loCatId="list" qsTypeId="urn:microsoft.com/office/officeart/2005/8/quickstyle/simple1#11" qsCatId="simple" csTypeId="urn:microsoft.com/office/officeart/2005/8/colors/colorful3#10" csCatId="colorful" phldr="1"/>
      <dgm:spPr/>
      <dgm:t>
        <a:bodyPr/>
        <a:lstStyle/>
        <a:p>
          <a:endParaRPr lang="en-GB"/>
        </a:p>
      </dgm:t>
    </dgm:pt>
    <dgm:pt modelId="{3397AC49-9390-425A-8342-E539FDC56ABF}">
      <dgm:prSet/>
      <dgm:spPr/>
      <dgm:t>
        <a:bodyPr/>
        <a:lstStyle/>
        <a:p>
          <a:r>
            <a:rPr lang="en-GB" b="1" dirty="0" err="1">
              <a:solidFill>
                <a:schemeClr val="bg1"/>
              </a:solidFill>
            </a:rPr>
            <a:t>Walktober</a:t>
          </a:r>
          <a:r>
            <a:rPr lang="en-GB" b="1" dirty="0">
              <a:solidFill>
                <a:schemeClr val="bg1"/>
              </a:solidFill>
            </a:rPr>
            <a:t> school competition</a:t>
          </a:r>
          <a:endParaRPr lang="en-GB" dirty="0">
            <a:solidFill>
              <a:schemeClr val="bg1"/>
            </a:solidFill>
          </a:endParaRPr>
        </a:p>
      </dgm:t>
    </dgm:pt>
    <dgm:pt modelId="{25F3E519-9AFD-4089-87EC-C6651CC4872F}" type="parTrans" cxnId="{B798492B-D6E4-461F-B816-B04AA502846D}">
      <dgm:prSet/>
      <dgm:spPr/>
      <dgm:t>
        <a:bodyPr/>
        <a:lstStyle/>
        <a:p>
          <a:endParaRPr lang="en-GB"/>
        </a:p>
      </dgm:t>
    </dgm:pt>
    <dgm:pt modelId="{32AE2C86-1FC4-498F-B37D-5295A81613B8}" type="sibTrans" cxnId="{B798492B-D6E4-461F-B816-B04AA502846D}">
      <dgm:prSet/>
      <dgm:spPr/>
      <dgm:t>
        <a:bodyPr/>
        <a:lstStyle/>
        <a:p>
          <a:endParaRPr lang="en-GB"/>
        </a:p>
      </dgm:t>
    </dgm:pt>
    <dgm:pt modelId="{1036B4DA-06EE-4C11-9F2D-58B6A5524DF4}" type="pres">
      <dgm:prSet presAssocID="{6F134959-D9A3-48BB-8BBB-02103FC19E67}" presName="linear" presStyleCnt="0">
        <dgm:presLayoutVars>
          <dgm:animLvl val="lvl"/>
          <dgm:resizeHandles val="exact"/>
        </dgm:presLayoutVars>
      </dgm:prSet>
      <dgm:spPr/>
    </dgm:pt>
    <dgm:pt modelId="{16DE392B-360D-47F0-98DF-B9D140786BB1}" type="pres">
      <dgm:prSet presAssocID="{3397AC49-9390-425A-8342-E539FDC56ABF}" presName="parentText" presStyleLbl="node1" presStyleIdx="0" presStyleCnt="1">
        <dgm:presLayoutVars>
          <dgm:chMax val="0"/>
          <dgm:bulletEnabled val="1"/>
        </dgm:presLayoutVars>
      </dgm:prSet>
      <dgm:spPr/>
    </dgm:pt>
  </dgm:ptLst>
  <dgm:cxnLst>
    <dgm:cxn modelId="{2AFA2327-B804-473A-84A5-E4B01B36B50A}" type="presOf" srcId="{6F134959-D9A3-48BB-8BBB-02103FC19E67}" destId="{1036B4DA-06EE-4C11-9F2D-58B6A5524DF4}" srcOrd="0" destOrd="0" presId="urn:microsoft.com/office/officeart/2005/8/layout/vList2"/>
    <dgm:cxn modelId="{B798492B-D6E4-461F-B816-B04AA502846D}" srcId="{6F134959-D9A3-48BB-8BBB-02103FC19E67}" destId="{3397AC49-9390-425A-8342-E539FDC56ABF}" srcOrd="0" destOrd="0" parTransId="{25F3E519-9AFD-4089-87EC-C6651CC4872F}" sibTransId="{32AE2C86-1FC4-498F-B37D-5295A81613B8}"/>
    <dgm:cxn modelId="{BA95A857-AAC3-4D16-99FE-B0FBABA629EB}" type="presOf" srcId="{3397AC49-9390-425A-8342-E539FDC56ABF}" destId="{16DE392B-360D-47F0-98DF-B9D140786BB1}" srcOrd="0" destOrd="0" presId="urn:microsoft.com/office/officeart/2005/8/layout/vList2"/>
    <dgm:cxn modelId="{FB6B52A9-E432-45AB-9639-4FFABE770904}" type="presParOf" srcId="{1036B4DA-06EE-4C11-9F2D-58B6A5524DF4}" destId="{16DE392B-360D-47F0-98DF-B9D140786BB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F134959-D9A3-48BB-8BBB-02103FC19E67}" type="doc">
      <dgm:prSet loTypeId="urn:microsoft.com/office/officeart/2005/8/layout/vList2" loCatId="list" qsTypeId="urn:microsoft.com/office/officeart/2005/8/quickstyle/simple1#12" qsCatId="simple" csTypeId="urn:microsoft.com/office/officeart/2005/8/colors/colorful3#11" csCatId="colorful" phldr="1"/>
      <dgm:spPr/>
      <dgm:t>
        <a:bodyPr/>
        <a:lstStyle/>
        <a:p>
          <a:endParaRPr lang="en-GB"/>
        </a:p>
      </dgm:t>
    </dgm:pt>
    <dgm:pt modelId="{3397AC49-9390-425A-8342-E539FDC56ABF}">
      <dgm:prSet/>
      <dgm:spPr/>
      <dgm:t>
        <a:bodyPr/>
        <a:lstStyle/>
        <a:p>
          <a:r>
            <a:rPr lang="en-GB" b="1" dirty="0">
              <a:solidFill>
                <a:schemeClr val="bg1"/>
              </a:solidFill>
            </a:rPr>
            <a:t>Your actions DO make a difference! </a:t>
          </a:r>
          <a:endParaRPr lang="en-GB" dirty="0">
            <a:solidFill>
              <a:schemeClr val="bg1"/>
            </a:solidFill>
          </a:endParaRPr>
        </a:p>
      </dgm:t>
    </dgm:pt>
    <dgm:pt modelId="{25F3E519-9AFD-4089-87EC-C6651CC4872F}" type="parTrans" cxnId="{B798492B-D6E4-461F-B816-B04AA502846D}">
      <dgm:prSet/>
      <dgm:spPr/>
      <dgm:t>
        <a:bodyPr/>
        <a:lstStyle/>
        <a:p>
          <a:endParaRPr lang="en-GB"/>
        </a:p>
      </dgm:t>
    </dgm:pt>
    <dgm:pt modelId="{32AE2C86-1FC4-498F-B37D-5295A81613B8}" type="sibTrans" cxnId="{B798492B-D6E4-461F-B816-B04AA502846D}">
      <dgm:prSet/>
      <dgm:spPr/>
      <dgm:t>
        <a:bodyPr/>
        <a:lstStyle/>
        <a:p>
          <a:endParaRPr lang="en-GB"/>
        </a:p>
      </dgm:t>
    </dgm:pt>
    <dgm:pt modelId="{1036B4DA-06EE-4C11-9F2D-58B6A5524DF4}" type="pres">
      <dgm:prSet presAssocID="{6F134959-D9A3-48BB-8BBB-02103FC19E67}" presName="linear" presStyleCnt="0">
        <dgm:presLayoutVars>
          <dgm:animLvl val="lvl"/>
          <dgm:resizeHandles val="exact"/>
        </dgm:presLayoutVars>
      </dgm:prSet>
      <dgm:spPr/>
    </dgm:pt>
    <dgm:pt modelId="{16DE392B-360D-47F0-98DF-B9D140786BB1}" type="pres">
      <dgm:prSet presAssocID="{3397AC49-9390-425A-8342-E539FDC56ABF}" presName="parentText" presStyleLbl="node1" presStyleIdx="0" presStyleCnt="1">
        <dgm:presLayoutVars>
          <dgm:chMax val="0"/>
          <dgm:bulletEnabled val="1"/>
        </dgm:presLayoutVars>
      </dgm:prSet>
      <dgm:spPr/>
    </dgm:pt>
  </dgm:ptLst>
  <dgm:cxnLst>
    <dgm:cxn modelId="{2AFA2327-B804-473A-84A5-E4B01B36B50A}" type="presOf" srcId="{6F134959-D9A3-48BB-8BBB-02103FC19E67}" destId="{1036B4DA-06EE-4C11-9F2D-58B6A5524DF4}" srcOrd="0" destOrd="0" presId="urn:microsoft.com/office/officeart/2005/8/layout/vList2"/>
    <dgm:cxn modelId="{B798492B-D6E4-461F-B816-B04AA502846D}" srcId="{6F134959-D9A3-48BB-8BBB-02103FC19E67}" destId="{3397AC49-9390-425A-8342-E539FDC56ABF}" srcOrd="0" destOrd="0" parTransId="{25F3E519-9AFD-4089-87EC-C6651CC4872F}" sibTransId="{32AE2C86-1FC4-498F-B37D-5295A81613B8}"/>
    <dgm:cxn modelId="{BA95A857-AAC3-4D16-99FE-B0FBABA629EB}" type="presOf" srcId="{3397AC49-9390-425A-8342-E539FDC56ABF}" destId="{16DE392B-360D-47F0-98DF-B9D140786BB1}" srcOrd="0" destOrd="0" presId="urn:microsoft.com/office/officeart/2005/8/layout/vList2"/>
    <dgm:cxn modelId="{FB6B52A9-E432-45AB-9639-4FFABE770904}" type="presParOf" srcId="{1036B4DA-06EE-4C11-9F2D-58B6A5524DF4}" destId="{16DE392B-360D-47F0-98DF-B9D140786BB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E392B-360D-47F0-98DF-B9D140786BB1}">
      <dsp:nvSpPr>
        <dsp:cNvPr id="0" name=""/>
        <dsp:cNvSpPr/>
      </dsp:nvSpPr>
      <dsp:spPr>
        <a:xfrm>
          <a:off x="0" y="11676"/>
          <a:ext cx="10515600" cy="130221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GB" sz="5300" b="1" kern="1200" dirty="0"/>
            <a:t>What is </a:t>
          </a:r>
          <a:r>
            <a:rPr lang="en-GB" sz="5300" b="1" kern="1200" dirty="0" err="1"/>
            <a:t>Walktober</a:t>
          </a:r>
          <a:r>
            <a:rPr lang="en-GB" sz="5300" b="1" kern="1200" dirty="0"/>
            <a:t>?</a:t>
          </a:r>
          <a:endParaRPr lang="en-GB" sz="5300" kern="1200" dirty="0"/>
        </a:p>
      </dsp:txBody>
      <dsp:txXfrm>
        <a:off x="63569" y="75245"/>
        <a:ext cx="10388462" cy="11750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E392B-360D-47F0-98DF-B9D140786BB1}">
      <dsp:nvSpPr>
        <dsp:cNvPr id="0" name=""/>
        <dsp:cNvSpPr/>
      </dsp:nvSpPr>
      <dsp:spPr>
        <a:xfrm>
          <a:off x="0" y="109956"/>
          <a:ext cx="10515600" cy="110565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GB" sz="4500" b="1" kern="1200" dirty="0"/>
            <a:t>What is sustainable and active travel?</a:t>
          </a:r>
          <a:endParaRPr lang="en-GB" sz="4500" kern="1200" dirty="0"/>
        </a:p>
      </dsp:txBody>
      <dsp:txXfrm>
        <a:off x="53973" y="163929"/>
        <a:ext cx="10407654" cy="9977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E392B-360D-47F0-98DF-B9D140786BB1}">
      <dsp:nvSpPr>
        <dsp:cNvPr id="0" name=""/>
        <dsp:cNvSpPr/>
      </dsp:nvSpPr>
      <dsp:spPr>
        <a:xfrm>
          <a:off x="0" y="11676"/>
          <a:ext cx="10515600" cy="130221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GB" sz="5300" b="1" kern="1200" dirty="0">
              <a:solidFill>
                <a:schemeClr val="bg1"/>
              </a:solidFill>
            </a:rPr>
            <a:t>What if I have to travel by car?</a:t>
          </a:r>
          <a:endParaRPr lang="en-GB" sz="5300" kern="1200" dirty="0">
            <a:solidFill>
              <a:schemeClr val="bg1"/>
            </a:solidFill>
          </a:endParaRPr>
        </a:p>
      </dsp:txBody>
      <dsp:txXfrm>
        <a:off x="63569" y="75245"/>
        <a:ext cx="10388462" cy="11750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E392B-360D-47F0-98DF-B9D140786BB1}">
      <dsp:nvSpPr>
        <dsp:cNvPr id="0" name=""/>
        <dsp:cNvSpPr/>
      </dsp:nvSpPr>
      <dsp:spPr>
        <a:xfrm>
          <a:off x="0" y="11676"/>
          <a:ext cx="10515600" cy="130221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GB" sz="5300" b="1" kern="1200" dirty="0"/>
            <a:t>Get moving for Walktober!</a:t>
          </a:r>
          <a:endParaRPr lang="en-GB" sz="5300" kern="1200" dirty="0"/>
        </a:p>
      </dsp:txBody>
      <dsp:txXfrm>
        <a:off x="63569" y="75245"/>
        <a:ext cx="10388462" cy="11750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4C1E8-E6D8-47B0-9563-2CF2DA198C3C}">
      <dsp:nvSpPr>
        <dsp:cNvPr id="0" name=""/>
        <dsp:cNvSpPr/>
      </dsp:nvSpPr>
      <dsp:spPr>
        <a:xfrm>
          <a:off x="1105144" y="246111"/>
          <a:ext cx="3102734" cy="3102734"/>
        </a:xfrm>
        <a:prstGeom prst="pie">
          <a:avLst>
            <a:gd name="adj1" fmla="val 16200000"/>
            <a:gd name="adj2" fmla="val 1800000"/>
          </a:avLst>
        </a:prstGeom>
        <a:gradFill rotWithShape="0">
          <a:gsLst>
            <a:gs pos="55000">
              <a:srgbClr val="EF7919"/>
            </a:gs>
            <a:gs pos="74000">
              <a:srgbClr val="66B32F"/>
            </a:gs>
            <a:gs pos="83000">
              <a:srgbClr val="66B32F"/>
            </a:gs>
            <a:gs pos="100000">
              <a:srgbClr val="66B32F"/>
            </a:gs>
          </a:gsLst>
          <a:lin ang="5400000" scaled="1"/>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rPr>
            <a:t>Our community</a:t>
          </a:r>
        </a:p>
      </dsp:txBody>
      <dsp:txXfrm>
        <a:off x="2740359" y="903595"/>
        <a:ext cx="1108119" cy="923432"/>
      </dsp:txXfrm>
    </dsp:sp>
    <dsp:sp modelId="{D50C8E4E-D2DD-4896-A88C-CFF1613DBA7A}">
      <dsp:nvSpPr>
        <dsp:cNvPr id="0" name=""/>
        <dsp:cNvSpPr/>
      </dsp:nvSpPr>
      <dsp:spPr>
        <a:xfrm>
          <a:off x="1035223" y="350904"/>
          <a:ext cx="3102734" cy="3102734"/>
        </a:xfrm>
        <a:prstGeom prst="pie">
          <a:avLst>
            <a:gd name="adj1" fmla="val 1800000"/>
            <a:gd name="adj2" fmla="val 9000000"/>
          </a:avLst>
        </a:prstGeom>
        <a:gradFill rotWithShape="0">
          <a:gsLst>
            <a:gs pos="55000">
              <a:srgbClr val="0095D7"/>
            </a:gs>
            <a:gs pos="74000">
              <a:srgbClr val="66B32F"/>
            </a:gs>
            <a:gs pos="83000">
              <a:srgbClr val="66B32F"/>
            </a:gs>
            <a:gs pos="100000">
              <a:srgbClr val="66B32F"/>
            </a:gs>
          </a:gsLst>
          <a:lin ang="5400000" scaled="1"/>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rPr>
            <a:t>Our planet</a:t>
          </a:r>
        </a:p>
      </dsp:txBody>
      <dsp:txXfrm>
        <a:off x="1773969" y="2363987"/>
        <a:ext cx="1662178" cy="812620"/>
      </dsp:txXfrm>
    </dsp:sp>
    <dsp:sp modelId="{E591814D-08F4-4A89-ADE4-14314AF70DD9}">
      <dsp:nvSpPr>
        <dsp:cNvPr id="0" name=""/>
        <dsp:cNvSpPr/>
      </dsp:nvSpPr>
      <dsp:spPr>
        <a:xfrm>
          <a:off x="971321" y="240092"/>
          <a:ext cx="3102734" cy="3102734"/>
        </a:xfrm>
        <a:prstGeom prst="pie">
          <a:avLst>
            <a:gd name="adj1" fmla="val 9000000"/>
            <a:gd name="adj2" fmla="val 16200000"/>
          </a:avLst>
        </a:prstGeom>
        <a:gradFill rotWithShape="0">
          <a:gsLst>
            <a:gs pos="55000">
              <a:srgbClr val="FBBA00"/>
            </a:gs>
            <a:gs pos="74000">
              <a:srgbClr val="66B32F"/>
            </a:gs>
            <a:gs pos="83000">
              <a:srgbClr val="66B32F"/>
            </a:gs>
            <a:gs pos="100000">
              <a:srgbClr val="66B32F"/>
            </a:gs>
          </a:gsLst>
          <a:lin ang="5400000" scaled="1"/>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rPr>
            <a:t>Our wellbeing</a:t>
          </a:r>
        </a:p>
      </dsp:txBody>
      <dsp:txXfrm>
        <a:off x="1330721" y="897576"/>
        <a:ext cx="1108119" cy="923432"/>
      </dsp:txXfrm>
    </dsp:sp>
    <dsp:sp modelId="{530BEED5-AF26-4789-BDF2-B849599C77B3}">
      <dsp:nvSpPr>
        <dsp:cNvPr id="0" name=""/>
        <dsp:cNvSpPr/>
      </dsp:nvSpPr>
      <dsp:spPr>
        <a:xfrm>
          <a:off x="913326" y="54037"/>
          <a:ext cx="3486882" cy="3486882"/>
        </a:xfrm>
        <a:prstGeom prst="circularArrow">
          <a:avLst>
            <a:gd name="adj1" fmla="val 5085"/>
            <a:gd name="adj2" fmla="val 327528"/>
            <a:gd name="adj3" fmla="val 1472472"/>
            <a:gd name="adj4" fmla="val 16199432"/>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53815B7-B214-4959-8C87-31C7077EC318}">
      <dsp:nvSpPr>
        <dsp:cNvPr id="0" name=""/>
        <dsp:cNvSpPr/>
      </dsp:nvSpPr>
      <dsp:spPr>
        <a:xfrm>
          <a:off x="843149" y="158634"/>
          <a:ext cx="3486882" cy="3486882"/>
        </a:xfrm>
        <a:prstGeom prst="circularArrow">
          <a:avLst>
            <a:gd name="adj1" fmla="val 5085"/>
            <a:gd name="adj2" fmla="val 327528"/>
            <a:gd name="adj3" fmla="val 8671970"/>
            <a:gd name="adj4" fmla="val 1800502"/>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2D94EB-44F3-436A-B973-06D5A89EAC48}">
      <dsp:nvSpPr>
        <dsp:cNvPr id="0" name=""/>
        <dsp:cNvSpPr/>
      </dsp:nvSpPr>
      <dsp:spPr>
        <a:xfrm>
          <a:off x="778991" y="48018"/>
          <a:ext cx="3486882" cy="3486882"/>
        </a:xfrm>
        <a:prstGeom prst="circularArrow">
          <a:avLst>
            <a:gd name="adj1" fmla="val 5085"/>
            <a:gd name="adj2" fmla="val 327528"/>
            <a:gd name="adj3" fmla="val 15873039"/>
            <a:gd name="adj4" fmla="val 9000000"/>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E392B-360D-47F0-98DF-B9D140786BB1}">
      <dsp:nvSpPr>
        <dsp:cNvPr id="0" name=""/>
        <dsp:cNvSpPr/>
      </dsp:nvSpPr>
      <dsp:spPr>
        <a:xfrm>
          <a:off x="0" y="11676"/>
          <a:ext cx="10515600" cy="130221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GB" sz="5300" b="1" kern="1200" dirty="0"/>
            <a:t>Our wellbeing</a:t>
          </a:r>
          <a:endParaRPr lang="en-GB" sz="5300" kern="1200" dirty="0"/>
        </a:p>
      </dsp:txBody>
      <dsp:txXfrm>
        <a:off x="63569" y="75245"/>
        <a:ext cx="10388462" cy="117507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E392B-360D-47F0-98DF-B9D140786BB1}">
      <dsp:nvSpPr>
        <dsp:cNvPr id="0" name=""/>
        <dsp:cNvSpPr/>
      </dsp:nvSpPr>
      <dsp:spPr>
        <a:xfrm>
          <a:off x="0" y="11676"/>
          <a:ext cx="10515600" cy="130221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GB" sz="5300" b="1" kern="1200" dirty="0"/>
            <a:t>Our Community</a:t>
          </a:r>
          <a:endParaRPr lang="en-GB" sz="5300" kern="1200" dirty="0"/>
        </a:p>
      </dsp:txBody>
      <dsp:txXfrm>
        <a:off x="63569" y="75245"/>
        <a:ext cx="10388462" cy="11750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E392B-360D-47F0-98DF-B9D140786BB1}">
      <dsp:nvSpPr>
        <dsp:cNvPr id="0" name=""/>
        <dsp:cNvSpPr/>
      </dsp:nvSpPr>
      <dsp:spPr>
        <a:xfrm>
          <a:off x="0" y="11676"/>
          <a:ext cx="10515600" cy="130221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GB" sz="5300" b="1" kern="1200" dirty="0">
              <a:solidFill>
                <a:schemeClr val="bg1"/>
              </a:solidFill>
            </a:rPr>
            <a:t>Our planet</a:t>
          </a:r>
          <a:endParaRPr lang="en-GB" sz="5300" kern="1200" dirty="0">
            <a:solidFill>
              <a:schemeClr val="bg1"/>
            </a:solidFill>
          </a:endParaRPr>
        </a:p>
      </dsp:txBody>
      <dsp:txXfrm>
        <a:off x="63569" y="75245"/>
        <a:ext cx="10388462" cy="117507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E392B-360D-47F0-98DF-B9D140786BB1}">
      <dsp:nvSpPr>
        <dsp:cNvPr id="0" name=""/>
        <dsp:cNvSpPr/>
      </dsp:nvSpPr>
      <dsp:spPr>
        <a:xfrm>
          <a:off x="0" y="11676"/>
          <a:ext cx="10515600" cy="130221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GB" sz="5300" b="1" kern="1200" dirty="0" err="1">
              <a:solidFill>
                <a:schemeClr val="bg1"/>
              </a:solidFill>
            </a:rPr>
            <a:t>Walktober</a:t>
          </a:r>
          <a:r>
            <a:rPr lang="en-GB" sz="5300" b="1" kern="1200" dirty="0">
              <a:solidFill>
                <a:schemeClr val="bg1"/>
              </a:solidFill>
            </a:rPr>
            <a:t> pupil competition</a:t>
          </a:r>
          <a:endParaRPr lang="en-GB" sz="5300" kern="1200" dirty="0">
            <a:solidFill>
              <a:schemeClr val="bg1"/>
            </a:solidFill>
          </a:endParaRPr>
        </a:p>
      </dsp:txBody>
      <dsp:txXfrm>
        <a:off x="63569" y="75245"/>
        <a:ext cx="10388462" cy="117507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E392B-360D-47F0-98DF-B9D140786BB1}">
      <dsp:nvSpPr>
        <dsp:cNvPr id="0" name=""/>
        <dsp:cNvSpPr/>
      </dsp:nvSpPr>
      <dsp:spPr>
        <a:xfrm>
          <a:off x="0" y="11676"/>
          <a:ext cx="10515600" cy="130221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GB" sz="5300" b="1" kern="1200" dirty="0" err="1">
              <a:solidFill>
                <a:schemeClr val="bg1"/>
              </a:solidFill>
            </a:rPr>
            <a:t>Walktober</a:t>
          </a:r>
          <a:r>
            <a:rPr lang="en-GB" sz="5300" b="1" kern="1200" dirty="0">
              <a:solidFill>
                <a:schemeClr val="bg1"/>
              </a:solidFill>
            </a:rPr>
            <a:t> schools competition</a:t>
          </a:r>
          <a:endParaRPr lang="en-GB" sz="5300" kern="1200" dirty="0">
            <a:solidFill>
              <a:schemeClr val="bg1"/>
            </a:solidFill>
          </a:endParaRPr>
        </a:p>
      </dsp:txBody>
      <dsp:txXfrm>
        <a:off x="63569" y="75245"/>
        <a:ext cx="10388462" cy="117507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E392B-360D-47F0-98DF-B9D140786BB1}">
      <dsp:nvSpPr>
        <dsp:cNvPr id="0" name=""/>
        <dsp:cNvSpPr/>
      </dsp:nvSpPr>
      <dsp:spPr>
        <a:xfrm>
          <a:off x="0" y="11676"/>
          <a:ext cx="10515600" cy="130221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GB" sz="5300" b="1" kern="1200" dirty="0" err="1">
              <a:solidFill>
                <a:schemeClr val="bg1"/>
              </a:solidFill>
            </a:rPr>
            <a:t>Walktober</a:t>
          </a:r>
          <a:r>
            <a:rPr lang="en-GB" sz="5300" b="1" kern="1200" dirty="0">
              <a:solidFill>
                <a:schemeClr val="bg1"/>
              </a:solidFill>
            </a:rPr>
            <a:t> school competition</a:t>
          </a:r>
          <a:endParaRPr lang="en-GB" sz="5300" kern="1200" dirty="0">
            <a:solidFill>
              <a:schemeClr val="bg1"/>
            </a:solidFill>
          </a:endParaRPr>
        </a:p>
      </dsp:txBody>
      <dsp:txXfrm>
        <a:off x="63569" y="75245"/>
        <a:ext cx="10388462" cy="117507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DE392B-360D-47F0-98DF-B9D140786BB1}">
      <dsp:nvSpPr>
        <dsp:cNvPr id="0" name=""/>
        <dsp:cNvSpPr/>
      </dsp:nvSpPr>
      <dsp:spPr>
        <a:xfrm>
          <a:off x="0" y="60816"/>
          <a:ext cx="10515600" cy="120392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l" defTabSz="2178050">
            <a:lnSpc>
              <a:spcPct val="90000"/>
            </a:lnSpc>
            <a:spcBef>
              <a:spcPct val="0"/>
            </a:spcBef>
            <a:spcAft>
              <a:spcPct val="35000"/>
            </a:spcAft>
            <a:buNone/>
          </a:pPr>
          <a:r>
            <a:rPr lang="en-GB" sz="4900" b="1" kern="1200" dirty="0">
              <a:solidFill>
                <a:schemeClr val="bg1"/>
              </a:solidFill>
            </a:rPr>
            <a:t>Your actions DO make a difference! </a:t>
          </a:r>
          <a:endParaRPr lang="en-GB" sz="4900" kern="1200" dirty="0">
            <a:solidFill>
              <a:schemeClr val="bg1"/>
            </a:solidFill>
          </a:endParaRPr>
        </a:p>
      </dsp:txBody>
      <dsp:txXfrm>
        <a:off x="58771" y="119587"/>
        <a:ext cx="10398058" cy="10863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4E8E970-FDB8-40B5-8499-02E3262A1462}" type="datetimeFigureOut">
              <a:rPr lang="en-US"/>
              <a:pPr>
                <a:defRPr/>
              </a:pPr>
              <a:t>9/8/2026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04CA64FB-7AE6-4DAF-8D63-614E34261288}" type="slidenum">
              <a:rPr lang="en-US"/>
              <a:pPr>
                <a:defRPr/>
              </a:pPr>
              <a:t>‹#›</a:t>
            </a:fld>
            <a:endParaRPr lang="en-US" dirty="0"/>
          </a:p>
        </p:txBody>
      </p:sp>
    </p:spTree>
    <p:extLst>
      <p:ext uri="{BB962C8B-B14F-4D97-AF65-F5344CB8AC3E}">
        <p14:creationId xmlns:p14="http://schemas.microsoft.com/office/powerpoint/2010/main" val="1763501698"/>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dirty="0">
                <a:latin typeface="Arial Body"/>
              </a:rPr>
              <a:t>Thank you for taking part in Walktober 2025! </a:t>
            </a:r>
          </a:p>
          <a:p>
            <a:endParaRPr lang="en-GB" dirty="0"/>
          </a:p>
        </p:txBody>
      </p:sp>
      <p:sp>
        <p:nvSpPr>
          <p:cNvPr id="4" name="Slide Number Placeholder 3"/>
          <p:cNvSpPr>
            <a:spLocks noGrp="1"/>
          </p:cNvSpPr>
          <p:nvPr>
            <p:ph type="sldNum" sz="quarter" idx="5"/>
          </p:nvPr>
        </p:nvSpPr>
        <p:spPr/>
        <p:txBody>
          <a:bodyPr/>
          <a:lstStyle/>
          <a:p>
            <a:pPr>
              <a:defRPr/>
            </a:pPr>
            <a:fld id="{04CA64FB-7AE6-4DAF-8D63-614E34261288}" type="slidenum">
              <a:rPr lang="en-US" smtClean="0"/>
              <a:pPr>
                <a:defRPr/>
              </a:pPr>
              <a:t>2</a:t>
            </a:fld>
            <a:endParaRPr lang="en-US" dirty="0"/>
          </a:p>
        </p:txBody>
      </p:sp>
    </p:spTree>
    <p:extLst>
      <p:ext uri="{BB962C8B-B14F-4D97-AF65-F5344CB8AC3E}">
        <p14:creationId xmlns:p14="http://schemas.microsoft.com/office/powerpoint/2010/main" val="3719279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Where possible, leave the car at home and choose a more active and environmentally friendly way to make your journeys: </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Walk,</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Wheel,</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Scoot,</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Cycle,</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Bus,</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Train.</a:t>
            </a:r>
          </a:p>
          <a:p>
            <a:endParaRPr lang="en-GB" dirty="0"/>
          </a:p>
        </p:txBody>
      </p:sp>
      <p:sp>
        <p:nvSpPr>
          <p:cNvPr id="4" name="Slide Number Placeholder 3"/>
          <p:cNvSpPr>
            <a:spLocks noGrp="1"/>
          </p:cNvSpPr>
          <p:nvPr>
            <p:ph type="sldNum" sz="quarter" idx="5"/>
          </p:nvPr>
        </p:nvSpPr>
        <p:spPr/>
        <p:txBody>
          <a:bodyPr/>
          <a:lstStyle/>
          <a:p>
            <a:pPr>
              <a:defRPr/>
            </a:pPr>
            <a:fld id="{04CA64FB-7AE6-4DAF-8D63-614E34261288}" type="slidenum">
              <a:rPr lang="en-US" smtClean="0"/>
              <a:pPr>
                <a:defRPr/>
              </a:pPr>
              <a:t>3</a:t>
            </a:fld>
            <a:endParaRPr lang="en-US" dirty="0"/>
          </a:p>
        </p:txBody>
      </p:sp>
    </p:spTree>
    <p:extLst>
      <p:ext uri="{BB962C8B-B14F-4D97-AF65-F5344CB8AC3E}">
        <p14:creationId xmlns:p14="http://schemas.microsoft.com/office/powerpoint/2010/main" val="77474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latin typeface="Arial" panose="020B0604020202020204" pitchFamily="34" charset="0"/>
                <a:cs typeface="Arial" panose="020B0604020202020204" pitchFamily="34" charset="0"/>
              </a:rPr>
              <a:t>Ask the children - If it is too far to travel actively the whole way and using the bus or train isn’t an option for that journey, how could they still benefit from some activity in their journey?  </a:t>
            </a:r>
          </a:p>
          <a:p>
            <a:pPr marL="0" indent="0">
              <a:buFont typeface="Arial" panose="020B0604020202020204" pitchFamily="34" charset="0"/>
              <a:buNone/>
            </a:pPr>
            <a:endParaRPr lang="en-GB"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GB" dirty="0">
                <a:latin typeface="Arial" panose="020B0604020202020204" pitchFamily="34" charset="0"/>
                <a:cs typeface="Arial" panose="020B0604020202020204" pitchFamily="34" charset="0"/>
              </a:rPr>
              <a:t>Park and Stride, travel part-way by car, find a safe and considerate place to park and then travel actively for the last part of the journey. </a:t>
            </a:r>
          </a:p>
          <a:p>
            <a:pPr marL="0" indent="0">
              <a:buFont typeface="Arial" panose="020B0604020202020204" pitchFamily="34" charset="0"/>
              <a:buNone/>
            </a:pPr>
            <a:r>
              <a:rPr lang="en-GB" dirty="0">
                <a:latin typeface="Arial" panose="020B0604020202020204" pitchFamily="34" charset="0"/>
                <a:cs typeface="Arial" panose="020B0604020202020204" pitchFamily="34" charset="0"/>
              </a:rPr>
              <a:t>Park or get dropped off at a more local friend’s house and walk/wheel the rest of the way with them.</a:t>
            </a:r>
          </a:p>
          <a:p>
            <a:pPr marL="0" indent="0">
              <a:buFont typeface="Arial" panose="020B0604020202020204" pitchFamily="34" charset="0"/>
              <a:buNone/>
            </a:pPr>
            <a:endParaRPr lang="en-GB"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GB" dirty="0">
                <a:latin typeface="Arial" panose="020B0604020202020204" pitchFamily="34" charset="0"/>
                <a:cs typeface="Arial" panose="020B0604020202020204" pitchFamily="34" charset="0"/>
              </a:rPr>
              <a:t>Lots of schools have local Park and Stride such as pubs, community centres, village halls etc. </a:t>
            </a:r>
          </a:p>
          <a:p>
            <a:pPr marL="0" indent="0">
              <a:buFont typeface="Arial" panose="020B0604020202020204" pitchFamily="34" charset="0"/>
              <a:buNone/>
            </a:pPr>
            <a:r>
              <a:rPr lang="en-GB" dirty="0">
                <a:latin typeface="Arial" panose="020B0604020202020204" pitchFamily="34" charset="0"/>
                <a:cs typeface="Arial" panose="020B0604020202020204" pitchFamily="34" charset="0"/>
              </a:rPr>
              <a:t>If your school does not have a Park and Stride, why not look at possible sites or you can perhaps encourage your school community to side street park (legally and considerately). </a:t>
            </a:r>
          </a:p>
          <a:p>
            <a:endParaRPr lang="en-GB" dirty="0"/>
          </a:p>
        </p:txBody>
      </p:sp>
      <p:sp>
        <p:nvSpPr>
          <p:cNvPr id="4" name="Slide Number Placeholder 3"/>
          <p:cNvSpPr>
            <a:spLocks noGrp="1"/>
          </p:cNvSpPr>
          <p:nvPr>
            <p:ph type="sldNum" sz="quarter" idx="5"/>
          </p:nvPr>
        </p:nvSpPr>
        <p:spPr/>
        <p:txBody>
          <a:bodyPr/>
          <a:lstStyle/>
          <a:p>
            <a:pPr>
              <a:defRPr/>
            </a:pPr>
            <a:fld id="{04CA64FB-7AE6-4DAF-8D63-614E34261288}" type="slidenum">
              <a:rPr lang="en-US" smtClean="0"/>
              <a:pPr>
                <a:defRPr/>
              </a:pPr>
              <a:t>4</a:t>
            </a:fld>
            <a:endParaRPr lang="en-US" dirty="0"/>
          </a:p>
        </p:txBody>
      </p:sp>
    </p:spTree>
    <p:extLst>
      <p:ext uri="{BB962C8B-B14F-4D97-AF65-F5344CB8AC3E}">
        <p14:creationId xmlns:p14="http://schemas.microsoft.com/office/powerpoint/2010/main" val="3229075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Body"/>
              </a:rPr>
              <a:t>Ask the children how they think walking, wheeling, scooting and cycling benefits:</a:t>
            </a:r>
          </a:p>
          <a:p>
            <a:endParaRPr lang="en-GB" dirty="0">
              <a:latin typeface="Arial Body"/>
            </a:endParaRPr>
          </a:p>
          <a:p>
            <a:pPr marL="171450" indent="-171450">
              <a:buFont typeface="Arial" panose="020B0604020202020204" pitchFamily="34" charset="0"/>
              <a:buChar char="•"/>
            </a:pPr>
            <a:r>
              <a:rPr lang="en-GB" dirty="0">
                <a:latin typeface="Arial Body"/>
              </a:rPr>
              <a:t>Their wellbeing (mental and physical health),</a:t>
            </a:r>
          </a:p>
          <a:p>
            <a:pPr marL="171450" indent="-171450">
              <a:buFont typeface="Arial" panose="020B0604020202020204" pitchFamily="34" charset="0"/>
              <a:buChar char="•"/>
            </a:pPr>
            <a:r>
              <a:rPr lang="en-GB" dirty="0">
                <a:latin typeface="Arial Body"/>
              </a:rPr>
              <a:t>Their community,</a:t>
            </a:r>
          </a:p>
          <a:p>
            <a:pPr marL="171450" indent="-171450">
              <a:buFont typeface="Arial" panose="020B0604020202020204" pitchFamily="34" charset="0"/>
              <a:buChar char="•"/>
            </a:pPr>
            <a:r>
              <a:rPr lang="en-GB" dirty="0">
                <a:latin typeface="Arial Body"/>
              </a:rPr>
              <a:t>The planet.   </a:t>
            </a:r>
          </a:p>
          <a:p>
            <a:endParaRPr lang="en-GB" dirty="0"/>
          </a:p>
        </p:txBody>
      </p:sp>
      <p:sp>
        <p:nvSpPr>
          <p:cNvPr id="4" name="Slide Number Placeholder 3"/>
          <p:cNvSpPr>
            <a:spLocks noGrp="1"/>
          </p:cNvSpPr>
          <p:nvPr>
            <p:ph type="sldNum" sz="quarter" idx="5"/>
          </p:nvPr>
        </p:nvSpPr>
        <p:spPr/>
        <p:txBody>
          <a:bodyPr/>
          <a:lstStyle/>
          <a:p>
            <a:pPr>
              <a:defRPr/>
            </a:pPr>
            <a:fld id="{04CA64FB-7AE6-4DAF-8D63-614E34261288}" type="slidenum">
              <a:rPr lang="en-US" smtClean="0"/>
              <a:pPr>
                <a:defRPr/>
              </a:pPr>
              <a:t>5</a:t>
            </a:fld>
            <a:endParaRPr lang="en-US" dirty="0"/>
          </a:p>
        </p:txBody>
      </p:sp>
    </p:spTree>
    <p:extLst>
      <p:ext uri="{BB962C8B-B14F-4D97-AF65-F5344CB8AC3E}">
        <p14:creationId xmlns:p14="http://schemas.microsoft.com/office/powerpoint/2010/main" val="2775593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Body"/>
              </a:rPr>
              <a:t>As a school decide if you would like pupils to complete a paper copy of the Walktober Activity Card and if so, print for each pupil taking part in Walktober.</a:t>
            </a:r>
          </a:p>
          <a:p>
            <a:endParaRPr lang="en-GB" dirty="0">
              <a:latin typeface="Arial Body"/>
            </a:endParaRPr>
          </a:p>
          <a:p>
            <a:r>
              <a:rPr lang="en-GB" dirty="0">
                <a:latin typeface="Arial Body"/>
              </a:rPr>
              <a:t>The Walktober Activity Card can also be completed on a computer. If this is your preferred choice, email the pupil Activity Card to parents and carers. </a:t>
            </a:r>
          </a:p>
          <a:p>
            <a:endParaRPr lang="en-GB" dirty="0">
              <a:latin typeface="Arial Body"/>
            </a:endParaRPr>
          </a:p>
          <a:p>
            <a:r>
              <a:rPr lang="en-GB" dirty="0">
                <a:latin typeface="Arial Body"/>
              </a:rPr>
              <a:t>Pupil’s parents and carers submit their Walktober Activity Card as their competition entry by email to </a:t>
            </a:r>
            <a:r>
              <a:rPr lang="en-GB" b="1" dirty="0">
                <a:latin typeface="Arial Body"/>
              </a:rPr>
              <a:t>myjourney@wokingham.gov.uk </a:t>
            </a:r>
            <a:r>
              <a:rPr lang="en-GB" dirty="0">
                <a:latin typeface="Arial Body"/>
              </a:rPr>
              <a:t>using the subject title ‘Walktober 2025’.</a:t>
            </a:r>
            <a:endParaRPr lang="en-GB" b="1" dirty="0">
              <a:latin typeface="Arial Body"/>
            </a:endParaRPr>
          </a:p>
          <a:p>
            <a:endParaRPr lang="en-GB" dirty="0"/>
          </a:p>
        </p:txBody>
      </p:sp>
      <p:sp>
        <p:nvSpPr>
          <p:cNvPr id="4" name="Slide Number Placeholder 3"/>
          <p:cNvSpPr>
            <a:spLocks noGrp="1"/>
          </p:cNvSpPr>
          <p:nvPr>
            <p:ph type="sldNum" sz="quarter" idx="5"/>
          </p:nvPr>
        </p:nvSpPr>
        <p:spPr/>
        <p:txBody>
          <a:bodyPr/>
          <a:lstStyle/>
          <a:p>
            <a:pPr>
              <a:defRPr/>
            </a:pPr>
            <a:fld id="{04CA64FB-7AE6-4DAF-8D63-614E34261288}" type="slidenum">
              <a:rPr lang="en-US" smtClean="0"/>
              <a:pPr>
                <a:defRPr/>
              </a:pPr>
              <a:t>8</a:t>
            </a:fld>
            <a:endParaRPr lang="en-US" dirty="0"/>
          </a:p>
        </p:txBody>
      </p:sp>
    </p:spTree>
    <p:extLst>
      <p:ext uri="{BB962C8B-B14F-4D97-AF65-F5344CB8AC3E}">
        <p14:creationId xmlns:p14="http://schemas.microsoft.com/office/powerpoint/2010/main" val="344201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6C531-1352-0017-E29E-D8A1DB0D9A8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89B3E7D-E2FD-B7DE-FCB3-9099AA877B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F167693-A496-B5BE-DB5C-5CDDED576A97}"/>
              </a:ext>
            </a:extLst>
          </p:cNvPr>
          <p:cNvSpPr>
            <a:spLocks noGrp="1"/>
          </p:cNvSpPr>
          <p:nvPr>
            <p:ph type="dt" sz="half" idx="10"/>
          </p:nvPr>
        </p:nvSpPr>
        <p:spPr/>
        <p:txBody>
          <a:bodyPr/>
          <a:lstStyle/>
          <a:p>
            <a:fld id="{00509245-945A-1941-A90E-C1E0005E1270}" type="datetimeFigureOut">
              <a:rPr lang="en-US" smtClean="0"/>
              <a:t>9/8/2026</a:t>
            </a:fld>
            <a:endParaRPr lang="en-US"/>
          </a:p>
        </p:txBody>
      </p:sp>
      <p:sp>
        <p:nvSpPr>
          <p:cNvPr id="5" name="Footer Placeholder 4">
            <a:extLst>
              <a:ext uri="{FF2B5EF4-FFF2-40B4-BE49-F238E27FC236}">
                <a16:creationId xmlns:a16="http://schemas.microsoft.com/office/drawing/2014/main" id="{276A74CE-4E43-225D-7B17-92F7F39B8C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729B72-7A10-F873-3FB2-C1EB9898B2DA}"/>
              </a:ext>
            </a:extLst>
          </p:cNvPr>
          <p:cNvSpPr>
            <a:spLocks noGrp="1"/>
          </p:cNvSpPr>
          <p:nvPr>
            <p:ph type="sldNum" sz="quarter" idx="12"/>
          </p:nvPr>
        </p:nvSpPr>
        <p:spPr/>
        <p:txBody>
          <a:bodyPr/>
          <a:lstStyle/>
          <a:p>
            <a:fld id="{E3AC633A-114C-B24D-9A78-BA7F62C4F92A}" type="slidenum">
              <a:rPr lang="en-US" smtClean="0"/>
              <a:t>‹#›</a:t>
            </a:fld>
            <a:endParaRPr lang="en-US"/>
          </a:p>
        </p:txBody>
      </p:sp>
    </p:spTree>
    <p:extLst>
      <p:ext uri="{BB962C8B-B14F-4D97-AF65-F5344CB8AC3E}">
        <p14:creationId xmlns:p14="http://schemas.microsoft.com/office/powerpoint/2010/main" val="18277113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BE494-6826-3F31-5956-8192449EA17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26207C8-B53E-AA27-B226-B41D1ED9002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8BCF61D-1E4A-6454-15EB-0F7C3D050E08}"/>
              </a:ext>
            </a:extLst>
          </p:cNvPr>
          <p:cNvSpPr>
            <a:spLocks noGrp="1"/>
          </p:cNvSpPr>
          <p:nvPr>
            <p:ph type="dt" sz="half" idx="10"/>
          </p:nvPr>
        </p:nvSpPr>
        <p:spPr/>
        <p:txBody>
          <a:bodyPr/>
          <a:lstStyle/>
          <a:p>
            <a:fld id="{00509245-945A-1941-A90E-C1E0005E1270}" type="datetimeFigureOut">
              <a:rPr lang="en-US" smtClean="0"/>
              <a:t>9/8/2026</a:t>
            </a:fld>
            <a:endParaRPr lang="en-US"/>
          </a:p>
        </p:txBody>
      </p:sp>
      <p:sp>
        <p:nvSpPr>
          <p:cNvPr id="5" name="Footer Placeholder 4">
            <a:extLst>
              <a:ext uri="{FF2B5EF4-FFF2-40B4-BE49-F238E27FC236}">
                <a16:creationId xmlns:a16="http://schemas.microsoft.com/office/drawing/2014/main" id="{59F09257-051D-2660-6589-337DA27945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B47BAE-4C94-2A78-D7AA-9502E6DFF171}"/>
              </a:ext>
            </a:extLst>
          </p:cNvPr>
          <p:cNvSpPr>
            <a:spLocks noGrp="1"/>
          </p:cNvSpPr>
          <p:nvPr>
            <p:ph type="sldNum" sz="quarter" idx="12"/>
          </p:nvPr>
        </p:nvSpPr>
        <p:spPr/>
        <p:txBody>
          <a:bodyPr/>
          <a:lstStyle/>
          <a:p>
            <a:fld id="{E3AC633A-114C-B24D-9A78-BA7F62C4F92A}" type="slidenum">
              <a:rPr lang="en-US" smtClean="0"/>
              <a:t>‹#›</a:t>
            </a:fld>
            <a:endParaRPr lang="en-US"/>
          </a:p>
        </p:txBody>
      </p:sp>
    </p:spTree>
    <p:extLst>
      <p:ext uri="{BB962C8B-B14F-4D97-AF65-F5344CB8AC3E}">
        <p14:creationId xmlns:p14="http://schemas.microsoft.com/office/powerpoint/2010/main" val="382155911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B0C99-A585-4DF5-19B1-B09804AA131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21C1C5E-37CD-B9D3-452E-199CC65CE6A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0F57602-1823-CDDA-17C0-6E0C341B4B84}"/>
              </a:ext>
            </a:extLst>
          </p:cNvPr>
          <p:cNvSpPr>
            <a:spLocks noGrp="1"/>
          </p:cNvSpPr>
          <p:nvPr>
            <p:ph type="dt" sz="half" idx="10"/>
          </p:nvPr>
        </p:nvSpPr>
        <p:spPr/>
        <p:txBody>
          <a:bodyPr/>
          <a:lstStyle/>
          <a:p>
            <a:fld id="{00509245-945A-1941-A90E-C1E0005E1270}" type="datetimeFigureOut">
              <a:rPr lang="en-US" smtClean="0"/>
              <a:t>9/8/2026</a:t>
            </a:fld>
            <a:endParaRPr lang="en-US"/>
          </a:p>
        </p:txBody>
      </p:sp>
      <p:sp>
        <p:nvSpPr>
          <p:cNvPr id="5" name="Footer Placeholder 4">
            <a:extLst>
              <a:ext uri="{FF2B5EF4-FFF2-40B4-BE49-F238E27FC236}">
                <a16:creationId xmlns:a16="http://schemas.microsoft.com/office/drawing/2014/main" id="{9B26C168-26C3-C0A2-0777-53162807D1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FCB0A0-FEB0-5469-B52D-92252B252D8B}"/>
              </a:ext>
            </a:extLst>
          </p:cNvPr>
          <p:cNvSpPr>
            <a:spLocks noGrp="1"/>
          </p:cNvSpPr>
          <p:nvPr>
            <p:ph type="sldNum" sz="quarter" idx="12"/>
          </p:nvPr>
        </p:nvSpPr>
        <p:spPr/>
        <p:txBody>
          <a:bodyPr/>
          <a:lstStyle/>
          <a:p>
            <a:fld id="{E3AC633A-114C-B24D-9A78-BA7F62C4F92A}" type="slidenum">
              <a:rPr lang="en-US" smtClean="0"/>
              <a:t>‹#›</a:t>
            </a:fld>
            <a:endParaRPr lang="en-US"/>
          </a:p>
        </p:txBody>
      </p:sp>
    </p:spTree>
    <p:extLst>
      <p:ext uri="{BB962C8B-B14F-4D97-AF65-F5344CB8AC3E}">
        <p14:creationId xmlns:p14="http://schemas.microsoft.com/office/powerpoint/2010/main" val="4527681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1B820-B968-5CFC-538C-7750E749B54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125B2C6-493A-F3B2-B20C-B9D6BD72B9B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4679F25-21EA-D6CC-FD76-00727EB9ACF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62FB905-A2AD-A62D-F303-94B1CECFA613}"/>
              </a:ext>
            </a:extLst>
          </p:cNvPr>
          <p:cNvSpPr>
            <a:spLocks noGrp="1"/>
          </p:cNvSpPr>
          <p:nvPr>
            <p:ph type="dt" sz="half" idx="10"/>
          </p:nvPr>
        </p:nvSpPr>
        <p:spPr/>
        <p:txBody>
          <a:bodyPr/>
          <a:lstStyle/>
          <a:p>
            <a:fld id="{00509245-945A-1941-A90E-C1E0005E1270}" type="datetimeFigureOut">
              <a:rPr lang="en-US" smtClean="0"/>
              <a:t>9/8/2026</a:t>
            </a:fld>
            <a:endParaRPr lang="en-US"/>
          </a:p>
        </p:txBody>
      </p:sp>
      <p:sp>
        <p:nvSpPr>
          <p:cNvPr id="6" name="Footer Placeholder 5">
            <a:extLst>
              <a:ext uri="{FF2B5EF4-FFF2-40B4-BE49-F238E27FC236}">
                <a16:creationId xmlns:a16="http://schemas.microsoft.com/office/drawing/2014/main" id="{36001A94-761E-75F2-2314-64A34D16BC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8CB057-84A6-8F11-F0CD-E5D015B1F367}"/>
              </a:ext>
            </a:extLst>
          </p:cNvPr>
          <p:cNvSpPr>
            <a:spLocks noGrp="1"/>
          </p:cNvSpPr>
          <p:nvPr>
            <p:ph type="sldNum" sz="quarter" idx="12"/>
          </p:nvPr>
        </p:nvSpPr>
        <p:spPr/>
        <p:txBody>
          <a:bodyPr/>
          <a:lstStyle/>
          <a:p>
            <a:fld id="{E3AC633A-114C-B24D-9A78-BA7F62C4F92A}" type="slidenum">
              <a:rPr lang="en-US" smtClean="0"/>
              <a:t>‹#›</a:t>
            </a:fld>
            <a:endParaRPr lang="en-US"/>
          </a:p>
        </p:txBody>
      </p:sp>
    </p:spTree>
    <p:extLst>
      <p:ext uri="{BB962C8B-B14F-4D97-AF65-F5344CB8AC3E}">
        <p14:creationId xmlns:p14="http://schemas.microsoft.com/office/powerpoint/2010/main" val="17353360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F6130-05A2-A3C5-1281-2CC2D4FD21F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982F73A-65D8-8818-5CB4-C27661D9AA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548DBB2-D841-8DF9-9D33-655116FBC8D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A128882-8458-CCFD-4566-496AAF5779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57064B0-AE1F-52ED-5B5F-9A663A5E3D8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EB25E32-2D17-91E8-3433-C5922A3F4670}"/>
              </a:ext>
            </a:extLst>
          </p:cNvPr>
          <p:cNvSpPr>
            <a:spLocks noGrp="1"/>
          </p:cNvSpPr>
          <p:nvPr>
            <p:ph type="dt" sz="half" idx="10"/>
          </p:nvPr>
        </p:nvSpPr>
        <p:spPr/>
        <p:txBody>
          <a:bodyPr/>
          <a:lstStyle/>
          <a:p>
            <a:fld id="{00509245-945A-1941-A90E-C1E0005E1270}" type="datetimeFigureOut">
              <a:rPr lang="en-US" smtClean="0"/>
              <a:t>9/8/2026</a:t>
            </a:fld>
            <a:endParaRPr lang="en-US"/>
          </a:p>
        </p:txBody>
      </p:sp>
      <p:sp>
        <p:nvSpPr>
          <p:cNvPr id="8" name="Footer Placeholder 7">
            <a:extLst>
              <a:ext uri="{FF2B5EF4-FFF2-40B4-BE49-F238E27FC236}">
                <a16:creationId xmlns:a16="http://schemas.microsoft.com/office/drawing/2014/main" id="{106F1336-B301-0978-EB19-529DB905CE7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9F687C-9AC5-D94C-53E3-06C3B145EFC0}"/>
              </a:ext>
            </a:extLst>
          </p:cNvPr>
          <p:cNvSpPr>
            <a:spLocks noGrp="1"/>
          </p:cNvSpPr>
          <p:nvPr>
            <p:ph type="sldNum" sz="quarter" idx="12"/>
          </p:nvPr>
        </p:nvSpPr>
        <p:spPr/>
        <p:txBody>
          <a:bodyPr/>
          <a:lstStyle/>
          <a:p>
            <a:fld id="{E3AC633A-114C-B24D-9A78-BA7F62C4F92A}" type="slidenum">
              <a:rPr lang="en-US" smtClean="0"/>
              <a:t>‹#›</a:t>
            </a:fld>
            <a:endParaRPr lang="en-US"/>
          </a:p>
        </p:txBody>
      </p:sp>
    </p:spTree>
    <p:extLst>
      <p:ext uri="{BB962C8B-B14F-4D97-AF65-F5344CB8AC3E}">
        <p14:creationId xmlns:p14="http://schemas.microsoft.com/office/powerpoint/2010/main" val="15085319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51ABD-ED2C-5C2D-47C4-F0F0FE1B5BD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44B9A36-28D2-CE2B-A7D6-14740473B2E6}"/>
              </a:ext>
            </a:extLst>
          </p:cNvPr>
          <p:cNvSpPr>
            <a:spLocks noGrp="1"/>
          </p:cNvSpPr>
          <p:nvPr>
            <p:ph type="dt" sz="half" idx="10"/>
          </p:nvPr>
        </p:nvSpPr>
        <p:spPr/>
        <p:txBody>
          <a:bodyPr/>
          <a:lstStyle/>
          <a:p>
            <a:fld id="{00509245-945A-1941-A90E-C1E0005E1270}" type="datetimeFigureOut">
              <a:rPr lang="en-US" smtClean="0"/>
              <a:t>9/8/2026</a:t>
            </a:fld>
            <a:endParaRPr lang="en-US"/>
          </a:p>
        </p:txBody>
      </p:sp>
      <p:sp>
        <p:nvSpPr>
          <p:cNvPr id="4" name="Footer Placeholder 3">
            <a:extLst>
              <a:ext uri="{FF2B5EF4-FFF2-40B4-BE49-F238E27FC236}">
                <a16:creationId xmlns:a16="http://schemas.microsoft.com/office/drawing/2014/main" id="{ED513F81-36F2-9AA2-D860-7B435227FF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3AFA55-6ACF-8A00-E5AE-7A7E4834D778}"/>
              </a:ext>
            </a:extLst>
          </p:cNvPr>
          <p:cNvSpPr>
            <a:spLocks noGrp="1"/>
          </p:cNvSpPr>
          <p:nvPr>
            <p:ph type="sldNum" sz="quarter" idx="12"/>
          </p:nvPr>
        </p:nvSpPr>
        <p:spPr/>
        <p:txBody>
          <a:bodyPr/>
          <a:lstStyle/>
          <a:p>
            <a:fld id="{E3AC633A-114C-B24D-9A78-BA7F62C4F92A}" type="slidenum">
              <a:rPr lang="en-US" smtClean="0"/>
              <a:t>‹#›</a:t>
            </a:fld>
            <a:endParaRPr lang="en-US"/>
          </a:p>
        </p:txBody>
      </p:sp>
    </p:spTree>
    <p:extLst>
      <p:ext uri="{BB962C8B-B14F-4D97-AF65-F5344CB8AC3E}">
        <p14:creationId xmlns:p14="http://schemas.microsoft.com/office/powerpoint/2010/main" val="1137524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F61D1F-39AF-B533-BE4E-53E9ABF5E61D}"/>
              </a:ext>
            </a:extLst>
          </p:cNvPr>
          <p:cNvSpPr>
            <a:spLocks noGrp="1"/>
          </p:cNvSpPr>
          <p:nvPr>
            <p:ph type="dt" sz="half" idx="10"/>
          </p:nvPr>
        </p:nvSpPr>
        <p:spPr/>
        <p:txBody>
          <a:bodyPr/>
          <a:lstStyle/>
          <a:p>
            <a:fld id="{00509245-945A-1941-A90E-C1E0005E1270}" type="datetimeFigureOut">
              <a:rPr lang="en-US" smtClean="0"/>
              <a:t>9/8/2026</a:t>
            </a:fld>
            <a:endParaRPr lang="en-US"/>
          </a:p>
        </p:txBody>
      </p:sp>
      <p:sp>
        <p:nvSpPr>
          <p:cNvPr id="3" name="Footer Placeholder 2">
            <a:extLst>
              <a:ext uri="{FF2B5EF4-FFF2-40B4-BE49-F238E27FC236}">
                <a16:creationId xmlns:a16="http://schemas.microsoft.com/office/drawing/2014/main" id="{71BB1C21-C1AE-316A-9A57-8944031476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C1CD51-0010-ED37-FD07-23E8391B19DD}"/>
              </a:ext>
            </a:extLst>
          </p:cNvPr>
          <p:cNvSpPr>
            <a:spLocks noGrp="1"/>
          </p:cNvSpPr>
          <p:nvPr>
            <p:ph type="sldNum" sz="quarter" idx="12"/>
          </p:nvPr>
        </p:nvSpPr>
        <p:spPr/>
        <p:txBody>
          <a:bodyPr/>
          <a:lstStyle/>
          <a:p>
            <a:fld id="{E3AC633A-114C-B24D-9A78-BA7F62C4F92A}" type="slidenum">
              <a:rPr lang="en-US" smtClean="0"/>
              <a:t>‹#›</a:t>
            </a:fld>
            <a:endParaRPr lang="en-US"/>
          </a:p>
        </p:txBody>
      </p:sp>
    </p:spTree>
    <p:extLst>
      <p:ext uri="{BB962C8B-B14F-4D97-AF65-F5344CB8AC3E}">
        <p14:creationId xmlns:p14="http://schemas.microsoft.com/office/powerpoint/2010/main" val="35193250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EB40-A449-352D-686C-8422CEF67AC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191F7B2-0E79-E0CB-C8C5-5F17C79F30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3BF08F6-5AAF-F925-9768-724BAB4C44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AA6EC76-F9D4-DB9E-80FE-252BEF54EEBA}"/>
              </a:ext>
            </a:extLst>
          </p:cNvPr>
          <p:cNvSpPr>
            <a:spLocks noGrp="1"/>
          </p:cNvSpPr>
          <p:nvPr>
            <p:ph type="dt" sz="half" idx="10"/>
          </p:nvPr>
        </p:nvSpPr>
        <p:spPr/>
        <p:txBody>
          <a:bodyPr/>
          <a:lstStyle/>
          <a:p>
            <a:fld id="{00509245-945A-1941-A90E-C1E0005E1270}" type="datetimeFigureOut">
              <a:rPr lang="en-US" smtClean="0"/>
              <a:t>9/8/2026</a:t>
            </a:fld>
            <a:endParaRPr lang="en-US"/>
          </a:p>
        </p:txBody>
      </p:sp>
      <p:sp>
        <p:nvSpPr>
          <p:cNvPr id="6" name="Footer Placeholder 5">
            <a:extLst>
              <a:ext uri="{FF2B5EF4-FFF2-40B4-BE49-F238E27FC236}">
                <a16:creationId xmlns:a16="http://schemas.microsoft.com/office/drawing/2014/main" id="{9EA2383F-F0E2-291E-7682-1700EDCA9F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10CAD3-F6AE-BD34-4FE2-56BE94AFBFBA}"/>
              </a:ext>
            </a:extLst>
          </p:cNvPr>
          <p:cNvSpPr>
            <a:spLocks noGrp="1"/>
          </p:cNvSpPr>
          <p:nvPr>
            <p:ph type="sldNum" sz="quarter" idx="12"/>
          </p:nvPr>
        </p:nvSpPr>
        <p:spPr/>
        <p:txBody>
          <a:bodyPr/>
          <a:lstStyle/>
          <a:p>
            <a:fld id="{E3AC633A-114C-B24D-9A78-BA7F62C4F92A}" type="slidenum">
              <a:rPr lang="en-US" smtClean="0"/>
              <a:t>‹#›</a:t>
            </a:fld>
            <a:endParaRPr lang="en-US"/>
          </a:p>
        </p:txBody>
      </p:sp>
    </p:spTree>
    <p:extLst>
      <p:ext uri="{BB962C8B-B14F-4D97-AF65-F5344CB8AC3E}">
        <p14:creationId xmlns:p14="http://schemas.microsoft.com/office/powerpoint/2010/main" val="6233456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2A2D-3E34-8579-3AA1-8089CF675D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AF58742-38B2-BA7D-46F1-5E7F30316C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2A9BC9-D52C-8B94-A6F5-E38BE4B733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D676264-0D5A-F429-A532-E86AACCEE87A}"/>
              </a:ext>
            </a:extLst>
          </p:cNvPr>
          <p:cNvSpPr>
            <a:spLocks noGrp="1"/>
          </p:cNvSpPr>
          <p:nvPr>
            <p:ph type="dt" sz="half" idx="10"/>
          </p:nvPr>
        </p:nvSpPr>
        <p:spPr/>
        <p:txBody>
          <a:bodyPr/>
          <a:lstStyle/>
          <a:p>
            <a:fld id="{00509245-945A-1941-A90E-C1E0005E1270}" type="datetimeFigureOut">
              <a:rPr lang="en-US" smtClean="0"/>
              <a:t>9/8/2026</a:t>
            </a:fld>
            <a:endParaRPr lang="en-US"/>
          </a:p>
        </p:txBody>
      </p:sp>
      <p:sp>
        <p:nvSpPr>
          <p:cNvPr id="6" name="Footer Placeholder 5">
            <a:extLst>
              <a:ext uri="{FF2B5EF4-FFF2-40B4-BE49-F238E27FC236}">
                <a16:creationId xmlns:a16="http://schemas.microsoft.com/office/drawing/2014/main" id="{7A03310D-37C6-2512-B70F-A3E1B7DAB0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1616C3-67F7-E2EC-C313-AB1166D95F83}"/>
              </a:ext>
            </a:extLst>
          </p:cNvPr>
          <p:cNvSpPr>
            <a:spLocks noGrp="1"/>
          </p:cNvSpPr>
          <p:nvPr>
            <p:ph type="sldNum" sz="quarter" idx="12"/>
          </p:nvPr>
        </p:nvSpPr>
        <p:spPr/>
        <p:txBody>
          <a:bodyPr/>
          <a:lstStyle/>
          <a:p>
            <a:fld id="{E3AC633A-114C-B24D-9A78-BA7F62C4F92A}" type="slidenum">
              <a:rPr lang="en-US" smtClean="0"/>
              <a:t>‹#›</a:t>
            </a:fld>
            <a:endParaRPr lang="en-US"/>
          </a:p>
        </p:txBody>
      </p:sp>
    </p:spTree>
    <p:extLst>
      <p:ext uri="{BB962C8B-B14F-4D97-AF65-F5344CB8AC3E}">
        <p14:creationId xmlns:p14="http://schemas.microsoft.com/office/powerpoint/2010/main" val="176545308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C55E9-26D9-71B1-FEF8-D585E4A7B84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20A9718-2FE6-548B-AFAF-CB81D30B4D9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BAE7318-71B9-E0AB-120E-0B27C4CC60E3}"/>
              </a:ext>
            </a:extLst>
          </p:cNvPr>
          <p:cNvSpPr>
            <a:spLocks noGrp="1"/>
          </p:cNvSpPr>
          <p:nvPr>
            <p:ph type="dt" sz="half" idx="10"/>
          </p:nvPr>
        </p:nvSpPr>
        <p:spPr/>
        <p:txBody>
          <a:bodyPr/>
          <a:lstStyle/>
          <a:p>
            <a:fld id="{00509245-945A-1941-A90E-C1E0005E1270}" type="datetimeFigureOut">
              <a:rPr lang="en-US" smtClean="0"/>
              <a:t>9/8/2026</a:t>
            </a:fld>
            <a:endParaRPr lang="en-US"/>
          </a:p>
        </p:txBody>
      </p:sp>
      <p:sp>
        <p:nvSpPr>
          <p:cNvPr id="5" name="Footer Placeholder 4">
            <a:extLst>
              <a:ext uri="{FF2B5EF4-FFF2-40B4-BE49-F238E27FC236}">
                <a16:creationId xmlns:a16="http://schemas.microsoft.com/office/drawing/2014/main" id="{114DE351-BCB8-C699-81D1-B82F5ED782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EAE1BB-4D2A-3AD2-DDB4-ACD68F7B8437}"/>
              </a:ext>
            </a:extLst>
          </p:cNvPr>
          <p:cNvSpPr>
            <a:spLocks noGrp="1"/>
          </p:cNvSpPr>
          <p:nvPr>
            <p:ph type="sldNum" sz="quarter" idx="12"/>
          </p:nvPr>
        </p:nvSpPr>
        <p:spPr/>
        <p:txBody>
          <a:bodyPr/>
          <a:lstStyle/>
          <a:p>
            <a:fld id="{E3AC633A-114C-B24D-9A78-BA7F62C4F92A}" type="slidenum">
              <a:rPr lang="en-US" smtClean="0"/>
              <a:t>‹#›</a:t>
            </a:fld>
            <a:endParaRPr lang="en-US"/>
          </a:p>
        </p:txBody>
      </p:sp>
    </p:spTree>
    <p:extLst>
      <p:ext uri="{BB962C8B-B14F-4D97-AF65-F5344CB8AC3E}">
        <p14:creationId xmlns:p14="http://schemas.microsoft.com/office/powerpoint/2010/main" val="3347924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0A84CB-B207-7239-4647-384D6771EE3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A7A386A-7D53-CC9C-1AD8-D2C34A3703D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7FF456D-1F43-5384-C19A-F480DA3F7185}"/>
              </a:ext>
            </a:extLst>
          </p:cNvPr>
          <p:cNvSpPr>
            <a:spLocks noGrp="1"/>
          </p:cNvSpPr>
          <p:nvPr>
            <p:ph type="dt" sz="half" idx="10"/>
          </p:nvPr>
        </p:nvSpPr>
        <p:spPr/>
        <p:txBody>
          <a:bodyPr/>
          <a:lstStyle/>
          <a:p>
            <a:fld id="{00509245-945A-1941-A90E-C1E0005E1270}" type="datetimeFigureOut">
              <a:rPr lang="en-US" smtClean="0"/>
              <a:t>9/8/2026</a:t>
            </a:fld>
            <a:endParaRPr lang="en-US"/>
          </a:p>
        </p:txBody>
      </p:sp>
      <p:sp>
        <p:nvSpPr>
          <p:cNvPr id="5" name="Footer Placeholder 4">
            <a:extLst>
              <a:ext uri="{FF2B5EF4-FFF2-40B4-BE49-F238E27FC236}">
                <a16:creationId xmlns:a16="http://schemas.microsoft.com/office/drawing/2014/main" id="{0DE61A0F-58C6-74A8-5BBD-4338942732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93797C-CE1F-B7E0-257F-B1106618E8BE}"/>
              </a:ext>
            </a:extLst>
          </p:cNvPr>
          <p:cNvSpPr>
            <a:spLocks noGrp="1"/>
          </p:cNvSpPr>
          <p:nvPr>
            <p:ph type="sldNum" sz="quarter" idx="12"/>
          </p:nvPr>
        </p:nvSpPr>
        <p:spPr/>
        <p:txBody>
          <a:bodyPr/>
          <a:lstStyle/>
          <a:p>
            <a:fld id="{E3AC633A-114C-B24D-9A78-BA7F62C4F92A}" type="slidenum">
              <a:rPr lang="en-US" smtClean="0"/>
              <a:t>‹#›</a:t>
            </a:fld>
            <a:endParaRPr lang="en-US"/>
          </a:p>
        </p:txBody>
      </p:sp>
    </p:spTree>
    <p:extLst>
      <p:ext uri="{BB962C8B-B14F-4D97-AF65-F5344CB8AC3E}">
        <p14:creationId xmlns:p14="http://schemas.microsoft.com/office/powerpoint/2010/main" val="7669417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9246" y="4531539"/>
            <a:ext cx="10363200" cy="1033594"/>
          </a:xfrm>
        </p:spPr>
        <p:txBody>
          <a:bodyPr>
            <a:normAutofit/>
          </a:bodyPr>
          <a:lstStyle>
            <a:lvl1pPr marL="0" indent="0" algn="l">
              <a:buNone/>
              <a:defRPr sz="2000" b="1" i="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123056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D4E582-58D1-B8AF-4BCD-1879456FF0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B010196-60C9-BD56-6171-7ACC7041D1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189F2AF-CD43-9D61-F9A7-F026494C15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0509245-945A-1941-A90E-C1E0005E1270}" type="datetimeFigureOut">
              <a:rPr lang="en-US" smtClean="0"/>
              <a:t>9/8/2026</a:t>
            </a:fld>
            <a:endParaRPr lang="en-US"/>
          </a:p>
        </p:txBody>
      </p:sp>
      <p:sp>
        <p:nvSpPr>
          <p:cNvPr id="5" name="Footer Placeholder 4">
            <a:extLst>
              <a:ext uri="{FF2B5EF4-FFF2-40B4-BE49-F238E27FC236}">
                <a16:creationId xmlns:a16="http://schemas.microsoft.com/office/drawing/2014/main" id="{AA69E7D0-F26D-D716-7EA0-ABD350A5C3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19E1588-08C7-9DCD-0D5F-56C49803DC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AC633A-114C-B24D-9A78-BA7F62C4F92A}" type="slidenum">
              <a:rPr lang="en-US" smtClean="0"/>
              <a:t>‹#›</a:t>
            </a:fld>
            <a:endParaRPr lang="en-US"/>
          </a:p>
        </p:txBody>
      </p:sp>
      <p:pic>
        <p:nvPicPr>
          <p:cNvPr id="7" name="Picture 6">
            <a:extLst>
              <a:ext uri="{FF2B5EF4-FFF2-40B4-BE49-F238E27FC236}">
                <a16:creationId xmlns:a16="http://schemas.microsoft.com/office/drawing/2014/main" id="{C620AFAF-62E7-A8D0-4F2C-295DC7C4F3C0}"/>
              </a:ext>
            </a:extLst>
          </p:cNvPr>
          <p:cNvPicPr>
            <a:picLocks noChangeAspect="1"/>
          </p:cNvPicPr>
          <p:nvPr userDrawn="1"/>
        </p:nvPicPr>
        <p:blipFill>
          <a:blip r:embed="rId14"/>
          <a:srcRect/>
          <a:stretch/>
        </p:blipFill>
        <p:spPr>
          <a:xfrm>
            <a:off x="1806" y="0"/>
            <a:ext cx="12188388" cy="6857999"/>
          </a:xfrm>
          <a:prstGeom prst="rect">
            <a:avLst/>
          </a:prstGeom>
        </p:spPr>
      </p:pic>
      <p:sp>
        <p:nvSpPr>
          <p:cNvPr id="9" name="TextBox 8">
            <a:extLst>
              <a:ext uri="{FF2B5EF4-FFF2-40B4-BE49-F238E27FC236}">
                <a16:creationId xmlns:a16="http://schemas.microsoft.com/office/drawing/2014/main" id="{74C8B938-B8F7-CAE1-D789-2DE66CF03D03}"/>
              </a:ext>
            </a:extLst>
          </p:cNvPr>
          <p:cNvSpPr txBox="1"/>
          <p:nvPr userDrawn="1">
            <p:extLst>
              <p:ext uri="{1162E1C5-73C7-4A58-AE30-91384D911F3F}">
                <p184:classification xmlns:p184="http://schemas.microsoft.com/office/powerpoint/2018/4/main" val="ftr"/>
              </p:ext>
            </p:extLst>
          </p:nvPr>
        </p:nvSpPr>
        <p:spPr>
          <a:xfrm>
            <a:off x="63500" y="6642100"/>
            <a:ext cx="88328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cs typeface="Calibri" panose="020F0502020204030204" pitchFamily="34" charset="0"/>
              </a:rPr>
              <a:t>Private: Information that contains a small amount of sensitive data which is essential to communicate with an individual but doesn’t require to be sent via secure methods.</a:t>
            </a:r>
          </a:p>
        </p:txBody>
      </p:sp>
    </p:spTree>
    <p:extLst>
      <p:ext uri="{BB962C8B-B14F-4D97-AF65-F5344CB8AC3E}">
        <p14:creationId xmlns:p14="http://schemas.microsoft.com/office/powerpoint/2010/main" val="337253796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73"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6.png"/><Relationship Id="rId5" Type="http://schemas.openxmlformats.org/officeDocument/2006/relationships/diagramQuickStyle" Target="../diagrams/quickStyle2.xml"/><Relationship Id="rId10" Type="http://schemas.openxmlformats.org/officeDocument/2006/relationships/image" Target="../media/image5.png"/><Relationship Id="rId4" Type="http://schemas.openxmlformats.org/officeDocument/2006/relationships/diagramLayout" Target="../diagrams/layout2.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diagramLayout" Target="../diagrams/layout6.xml"/><Relationship Id="rId7" Type="http://schemas.openxmlformats.org/officeDocument/2006/relationships/image" Target="../media/image10.sv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10" Type="http://schemas.openxmlformats.org/officeDocument/2006/relationships/image" Target="../media/image13.svg"/><Relationship Id="rId4" Type="http://schemas.openxmlformats.org/officeDocument/2006/relationships/diagramQuickStyle" Target="../diagrams/quickStyle6.xml"/><Relationship Id="rId9" Type="http://schemas.openxmlformats.org/officeDocument/2006/relationships/image" Target="../media/image12.svg"/></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diagramLayout" Target="../diagrams/layout7.xml"/><Relationship Id="rId7" Type="http://schemas.openxmlformats.org/officeDocument/2006/relationships/image" Target="../media/image14.sv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10" Type="http://schemas.openxmlformats.org/officeDocument/2006/relationships/image" Target="../media/image17.svg"/><Relationship Id="rId4" Type="http://schemas.openxmlformats.org/officeDocument/2006/relationships/diagramQuickStyle" Target="../diagrams/quickStyle7.xml"/><Relationship Id="rId9" Type="http://schemas.openxmlformats.org/officeDocument/2006/relationships/image" Target="../media/image16.svg"/></Relationships>
</file>

<file path=ppt/slides/_rels/slide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8.xml"/><Relationship Id="rId11" Type="http://schemas.openxmlformats.org/officeDocument/2006/relationships/image" Target="../media/image21.svg"/><Relationship Id="rId5" Type="http://schemas.openxmlformats.org/officeDocument/2006/relationships/diagramQuickStyle" Target="../diagrams/quickStyle8.xml"/><Relationship Id="rId10" Type="http://schemas.openxmlformats.org/officeDocument/2006/relationships/image" Target="../media/image20.svg"/><Relationship Id="rId4" Type="http://schemas.openxmlformats.org/officeDocument/2006/relationships/diagramLayout" Target="../diagrams/layout8.xml"/><Relationship Id="rId9" Type="http://schemas.openxmlformats.org/officeDocument/2006/relationships/image" Target="../media/image19.sv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22.emf"/><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23.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5E71D2-D42D-92D7-6721-EA08DD86AC69}"/>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9128914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3738FDE-E610-52B3-6C13-4488CB739BE5}"/>
              </a:ext>
            </a:extLst>
          </p:cNvPr>
          <p:cNvGraphicFramePr/>
          <p:nvPr>
            <p:extLst>
              <p:ext uri="{D42A27DB-BD31-4B8C-83A1-F6EECF244321}">
                <p14:modId xmlns:p14="http://schemas.microsoft.com/office/powerpoint/2010/main" val="317373608"/>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8">
            <a:extLst>
              <a:ext uri="{FF2B5EF4-FFF2-40B4-BE49-F238E27FC236}">
                <a16:creationId xmlns:a16="http://schemas.microsoft.com/office/drawing/2014/main" id="{F3DFD863-31A0-6EF2-AB9F-42B672BA4C9F}"/>
              </a:ext>
            </a:extLst>
          </p:cNvPr>
          <p:cNvSpPr>
            <a:spLocks noGrp="1"/>
          </p:cNvSpPr>
          <p:nvPr>
            <p:ph idx="1"/>
          </p:nvPr>
        </p:nvSpPr>
        <p:spPr/>
        <p:txBody>
          <a:bodyPr>
            <a:normAutofit/>
          </a:bodyPr>
          <a:lstStyle/>
          <a:p>
            <a:pPr marL="0" indent="0" algn="ctr">
              <a:buNone/>
            </a:pPr>
            <a:r>
              <a:rPr lang="en-US" sz="2400" dirty="0">
                <a:latin typeface="Aptos Display" panose="020B0004020202020204" pitchFamily="34" charset="0"/>
                <a:cs typeface="Arial" panose="020B0604020202020204" pitchFamily="34" charset="0"/>
              </a:rPr>
              <a:t>Walktober is an </a:t>
            </a:r>
            <a:r>
              <a:rPr lang="en-US" sz="2400" u="sng" dirty="0">
                <a:latin typeface="Aptos Display" panose="020B0004020202020204" pitchFamily="34" charset="0"/>
                <a:cs typeface="Arial" panose="020B0604020202020204" pitchFamily="34" charset="0"/>
              </a:rPr>
              <a:t>active travel </a:t>
            </a:r>
            <a:r>
              <a:rPr lang="en-US" sz="2400" dirty="0">
                <a:latin typeface="Aptos Display" panose="020B0004020202020204" pitchFamily="34" charset="0"/>
                <a:cs typeface="Arial" panose="020B0604020202020204" pitchFamily="34" charset="0"/>
              </a:rPr>
              <a:t>challenge held each October to celebrate </a:t>
            </a:r>
          </a:p>
          <a:p>
            <a:pPr marL="0" indent="0" algn="ctr">
              <a:buNone/>
            </a:pPr>
            <a:r>
              <a:rPr lang="en-US" sz="2400" dirty="0">
                <a:latin typeface="Aptos Display" panose="020B0004020202020204" pitchFamily="34" charset="0"/>
                <a:cs typeface="Arial" panose="020B0604020202020204" pitchFamily="34" charset="0"/>
              </a:rPr>
              <a:t>International Walk to School Month. </a:t>
            </a:r>
          </a:p>
          <a:p>
            <a:pPr marL="0" indent="0" algn="ctr">
              <a:buNone/>
            </a:pPr>
            <a:endParaRPr lang="en-US" sz="2400" b="1" dirty="0">
              <a:latin typeface="Aptos Display" panose="020B0004020202020204" pitchFamily="34" charset="0"/>
              <a:cs typeface="Arial" panose="020B0604020202020204" pitchFamily="34" charset="0"/>
            </a:endParaRPr>
          </a:p>
          <a:p>
            <a:pPr marL="0" indent="0" algn="ctr">
              <a:lnSpc>
                <a:spcPct val="110000"/>
              </a:lnSpc>
              <a:spcBef>
                <a:spcPts val="0"/>
              </a:spcBef>
              <a:buNone/>
            </a:pPr>
            <a:r>
              <a:rPr lang="en-US" sz="2400" dirty="0">
                <a:latin typeface="Aptos Display" panose="020B0004020202020204" pitchFamily="34" charset="0"/>
                <a:cs typeface="Arial" panose="020B0604020202020204" pitchFamily="34" charset="0"/>
              </a:rPr>
              <a:t>For </a:t>
            </a:r>
            <a:r>
              <a:rPr lang="en-US" sz="2400" dirty="0" err="1">
                <a:latin typeface="Aptos Display" panose="020B0004020202020204" pitchFamily="34" charset="0"/>
                <a:cs typeface="Arial" panose="020B0604020202020204" pitchFamily="34" charset="0"/>
              </a:rPr>
              <a:t>Walktober</a:t>
            </a:r>
            <a:r>
              <a:rPr lang="en-US" sz="2400" dirty="0">
                <a:latin typeface="Aptos Display" panose="020B0004020202020204" pitchFamily="34" charset="0"/>
                <a:cs typeface="Arial" panose="020B0604020202020204" pitchFamily="34" charset="0"/>
              </a:rPr>
              <a:t>, we are encouraging pupils, families and staff to </a:t>
            </a:r>
          </a:p>
          <a:p>
            <a:pPr marL="0" indent="0" algn="ctr">
              <a:lnSpc>
                <a:spcPct val="110000"/>
              </a:lnSpc>
              <a:spcBef>
                <a:spcPts val="0"/>
              </a:spcBef>
              <a:buNone/>
            </a:pPr>
            <a:r>
              <a:rPr lang="en-US" sz="2400" b="1" dirty="0">
                <a:solidFill>
                  <a:srgbClr val="7AB628"/>
                </a:solidFill>
                <a:latin typeface="Aptos Display" panose="020B0004020202020204" pitchFamily="34" charset="0"/>
                <a:cs typeface="Arial" panose="020B0604020202020204" pitchFamily="34" charset="0"/>
              </a:rPr>
              <a:t>‘Get Moving’ </a:t>
            </a:r>
            <a:r>
              <a:rPr lang="en-US" sz="2400" dirty="0">
                <a:latin typeface="Aptos Display" panose="020B0004020202020204" pitchFamily="34" charset="0"/>
                <a:cs typeface="Arial" panose="020B0604020202020204" pitchFamily="34" charset="0"/>
              </a:rPr>
              <a:t>by travelling actively and sustainably as often as possible. </a:t>
            </a:r>
          </a:p>
          <a:p>
            <a:pPr marL="0" indent="0" algn="ctr">
              <a:buNone/>
            </a:pPr>
            <a:endParaRPr lang="en-US" sz="2400" b="1" dirty="0">
              <a:latin typeface="Aptos Display" panose="020B0004020202020204" pitchFamily="34" charset="0"/>
              <a:cs typeface="Arial" panose="020B0604020202020204" pitchFamily="34" charset="0"/>
            </a:endParaRPr>
          </a:p>
          <a:p>
            <a:pPr marL="0" indent="0" algn="ctr">
              <a:lnSpc>
                <a:spcPct val="100000"/>
              </a:lnSpc>
              <a:spcBef>
                <a:spcPts val="0"/>
              </a:spcBef>
              <a:buNone/>
            </a:pPr>
            <a:r>
              <a:rPr lang="en-US" sz="2400" dirty="0">
                <a:latin typeface="Aptos Display" panose="020B0004020202020204" pitchFamily="34" charset="0"/>
                <a:cs typeface="Arial" panose="020B0604020202020204" pitchFamily="34" charset="0"/>
              </a:rPr>
              <a:t>By taking part in Walktober, your school will help make a change for </a:t>
            </a:r>
          </a:p>
          <a:p>
            <a:pPr marL="0" indent="0" algn="ctr">
              <a:lnSpc>
                <a:spcPct val="100000"/>
              </a:lnSpc>
              <a:spcBef>
                <a:spcPts val="0"/>
              </a:spcBef>
              <a:buNone/>
            </a:pPr>
            <a:r>
              <a:rPr lang="en-US" sz="2400" dirty="0">
                <a:latin typeface="Aptos Display" panose="020B0004020202020204" pitchFamily="34" charset="0"/>
                <a:cs typeface="Arial" panose="020B0604020202020204" pitchFamily="34" charset="0"/>
              </a:rPr>
              <a:t>our wellbeing, our community and our planet.</a:t>
            </a:r>
            <a:endParaRPr lang="en-US" sz="2400" dirty="0">
              <a:latin typeface="Aptos Display" panose="020B0004020202020204" pitchFamily="34" charset="0"/>
            </a:endParaRPr>
          </a:p>
        </p:txBody>
      </p:sp>
    </p:spTree>
    <p:extLst>
      <p:ext uri="{BB962C8B-B14F-4D97-AF65-F5344CB8AC3E}">
        <p14:creationId xmlns:p14="http://schemas.microsoft.com/office/powerpoint/2010/main" val="39005242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26B83-CAD5-3046-632B-70AA391B008A}"/>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D313AF5-5C9E-4A45-1142-5209ADC0603E}"/>
              </a:ext>
            </a:extLst>
          </p:cNvPr>
          <p:cNvGraphicFramePr/>
          <p:nvPr>
            <p:extLst>
              <p:ext uri="{D42A27DB-BD31-4B8C-83A1-F6EECF244321}">
                <p14:modId xmlns:p14="http://schemas.microsoft.com/office/powerpoint/2010/main" val="4296224"/>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Content Placeholder 2" descr="A cartoon train with people in the windows&#10;&#10;AI-generated content may be incorrect.">
            <a:extLst>
              <a:ext uri="{FF2B5EF4-FFF2-40B4-BE49-F238E27FC236}">
                <a16:creationId xmlns:a16="http://schemas.microsoft.com/office/drawing/2014/main" id="{410F0B95-F9F4-B798-8BB1-AD6B7BE836C2}"/>
              </a:ext>
            </a:extLst>
          </p:cNvPr>
          <p:cNvPicPr>
            <a:picLocks noGrp="1" noChangeAspect="1"/>
          </p:cNvPicPr>
          <p:nvPr>
            <p:ph idx="1"/>
          </p:nvPr>
        </p:nvPicPr>
        <p:blipFill>
          <a:blip r:embed="rId8"/>
          <a:stretch>
            <a:fillRect/>
          </a:stretch>
        </p:blipFill>
        <p:spPr>
          <a:xfrm>
            <a:off x="4768796" y="3778271"/>
            <a:ext cx="5860530" cy="1784483"/>
          </a:xfrm>
          <a:prstGeom prst="rect">
            <a:avLst/>
          </a:prstGeom>
        </p:spPr>
      </p:pic>
      <p:pic>
        <p:nvPicPr>
          <p:cNvPr id="4" name="Picture 3" descr="Cartoon of a bird riding a scooter&#10;&#10;AI-generated content may be incorrect.">
            <a:extLst>
              <a:ext uri="{FF2B5EF4-FFF2-40B4-BE49-F238E27FC236}">
                <a16:creationId xmlns:a16="http://schemas.microsoft.com/office/drawing/2014/main" id="{5105566F-6957-DB53-B234-9C90EE65D489}"/>
              </a:ext>
            </a:extLst>
          </p:cNvPr>
          <p:cNvPicPr>
            <a:picLocks noChangeAspect="1"/>
          </p:cNvPicPr>
          <p:nvPr/>
        </p:nvPicPr>
        <p:blipFill>
          <a:blip r:embed="rId9"/>
          <a:stretch>
            <a:fillRect/>
          </a:stretch>
        </p:blipFill>
        <p:spPr>
          <a:xfrm>
            <a:off x="2715667" y="3304307"/>
            <a:ext cx="1693042" cy="2236145"/>
          </a:xfrm>
          <a:prstGeom prst="rect">
            <a:avLst/>
          </a:prstGeom>
        </p:spPr>
      </p:pic>
      <p:pic>
        <p:nvPicPr>
          <p:cNvPr id="5" name="Content Placeholder 18" descr="A cartoon bird wearing a safety vest&#10;&#10;AI-generated content may be incorrect.">
            <a:extLst>
              <a:ext uri="{FF2B5EF4-FFF2-40B4-BE49-F238E27FC236}">
                <a16:creationId xmlns:a16="http://schemas.microsoft.com/office/drawing/2014/main" id="{14C4BFA9-9E0D-538C-189A-720D744E9CCD}"/>
              </a:ext>
            </a:extLst>
          </p:cNvPr>
          <p:cNvPicPr>
            <a:picLocks noChangeAspect="1"/>
          </p:cNvPicPr>
          <p:nvPr/>
        </p:nvPicPr>
        <p:blipFill>
          <a:blip r:embed="rId10"/>
          <a:stretch>
            <a:fillRect/>
          </a:stretch>
        </p:blipFill>
        <p:spPr>
          <a:xfrm>
            <a:off x="1066425" y="1739179"/>
            <a:ext cx="1911946" cy="2150246"/>
          </a:xfrm>
          <a:prstGeom prst="rect">
            <a:avLst/>
          </a:prstGeom>
        </p:spPr>
      </p:pic>
      <p:pic>
        <p:nvPicPr>
          <p:cNvPr id="6" name="Picture 5" descr="A cartoon character in a wheelchair&#10;&#10;AI-generated content may be incorrect.">
            <a:extLst>
              <a:ext uri="{FF2B5EF4-FFF2-40B4-BE49-F238E27FC236}">
                <a16:creationId xmlns:a16="http://schemas.microsoft.com/office/drawing/2014/main" id="{D453045F-4F19-7FDD-D2D3-23AD983B221D}"/>
              </a:ext>
            </a:extLst>
          </p:cNvPr>
          <p:cNvPicPr>
            <a:picLocks noChangeAspect="1"/>
          </p:cNvPicPr>
          <p:nvPr/>
        </p:nvPicPr>
        <p:blipFill>
          <a:blip r:embed="rId11"/>
          <a:stretch>
            <a:fillRect/>
          </a:stretch>
        </p:blipFill>
        <p:spPr>
          <a:xfrm>
            <a:off x="4105990" y="1690688"/>
            <a:ext cx="1424261" cy="2247229"/>
          </a:xfrm>
          <a:prstGeom prst="rect">
            <a:avLst/>
          </a:prstGeom>
        </p:spPr>
      </p:pic>
      <p:pic>
        <p:nvPicPr>
          <p:cNvPr id="7" name="Picture 6" descr="A blue bird on a bicycle&#10;&#10;AI-generated content may be incorrect.">
            <a:extLst>
              <a:ext uri="{FF2B5EF4-FFF2-40B4-BE49-F238E27FC236}">
                <a16:creationId xmlns:a16="http://schemas.microsoft.com/office/drawing/2014/main" id="{6AA16F4B-FF16-A11D-AA73-0D303367B875}"/>
              </a:ext>
            </a:extLst>
          </p:cNvPr>
          <p:cNvPicPr>
            <a:picLocks noChangeAspect="1"/>
          </p:cNvPicPr>
          <p:nvPr/>
        </p:nvPicPr>
        <p:blipFill>
          <a:blip r:embed="rId12"/>
          <a:stretch>
            <a:fillRect/>
          </a:stretch>
        </p:blipFill>
        <p:spPr>
          <a:xfrm>
            <a:off x="9274590" y="1717012"/>
            <a:ext cx="1850985" cy="2194581"/>
          </a:xfrm>
          <a:prstGeom prst="rect">
            <a:avLst/>
          </a:prstGeom>
        </p:spPr>
      </p:pic>
      <p:pic>
        <p:nvPicPr>
          <p:cNvPr id="10" name="Picture 9">
            <a:extLst>
              <a:ext uri="{FF2B5EF4-FFF2-40B4-BE49-F238E27FC236}">
                <a16:creationId xmlns:a16="http://schemas.microsoft.com/office/drawing/2014/main" id="{B6FC8852-7A9A-75AF-FCDF-26591D97D37A}"/>
              </a:ext>
            </a:extLst>
          </p:cNvPr>
          <p:cNvPicPr>
            <a:picLocks noChangeAspect="1"/>
          </p:cNvPicPr>
          <p:nvPr/>
        </p:nvPicPr>
        <p:blipFill>
          <a:blip r:embed="rId13"/>
          <a:stretch>
            <a:fillRect/>
          </a:stretch>
        </p:blipFill>
        <p:spPr>
          <a:xfrm>
            <a:off x="6114068" y="1912011"/>
            <a:ext cx="2734914" cy="2056035"/>
          </a:xfrm>
          <a:prstGeom prst="rect">
            <a:avLst/>
          </a:prstGeom>
        </p:spPr>
      </p:pic>
    </p:spTree>
    <p:extLst>
      <p:ext uri="{BB962C8B-B14F-4D97-AF65-F5344CB8AC3E}">
        <p14:creationId xmlns:p14="http://schemas.microsoft.com/office/powerpoint/2010/main" val="122694347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1C5C-4342-D7D7-B5E5-3A64A8CA3386}"/>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4E8C58E-4EAF-5FDC-6D47-BCCCA2C48435}"/>
              </a:ext>
            </a:extLst>
          </p:cNvPr>
          <p:cNvGraphicFramePr/>
          <p:nvPr>
            <p:extLst>
              <p:ext uri="{D42A27DB-BD31-4B8C-83A1-F6EECF244321}">
                <p14:modId xmlns:p14="http://schemas.microsoft.com/office/powerpoint/2010/main" val="1639250073"/>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8">
            <a:extLst>
              <a:ext uri="{FF2B5EF4-FFF2-40B4-BE49-F238E27FC236}">
                <a16:creationId xmlns:a16="http://schemas.microsoft.com/office/drawing/2014/main" id="{D03804A8-24A7-176B-A9AD-1D30E92ECC61}"/>
              </a:ext>
            </a:extLst>
          </p:cNvPr>
          <p:cNvSpPr>
            <a:spLocks noGrp="1"/>
          </p:cNvSpPr>
          <p:nvPr>
            <p:ph idx="1"/>
          </p:nvPr>
        </p:nvSpPr>
        <p:spPr>
          <a:xfrm>
            <a:off x="1339503" y="1690688"/>
            <a:ext cx="6934200" cy="4351338"/>
          </a:xfrm>
        </p:spPr>
        <p:txBody>
          <a:bodyPr>
            <a:normAutofit/>
          </a:bodyPr>
          <a:lstStyle/>
          <a:p>
            <a:pPr marL="0" indent="0" algn="ctr">
              <a:lnSpc>
                <a:spcPct val="100000"/>
              </a:lnSpc>
              <a:buNone/>
            </a:pPr>
            <a:r>
              <a:rPr lang="en-GB" sz="2400" b="1" dirty="0">
                <a:latin typeface="+mj-lt"/>
              </a:rPr>
              <a:t>PARK &amp; STRIDE</a:t>
            </a:r>
            <a:endParaRPr lang="en-GB" sz="900" b="1" dirty="0">
              <a:latin typeface="+mj-lt"/>
            </a:endParaRPr>
          </a:p>
          <a:p>
            <a:pPr marL="0" indent="0" algn="ctr">
              <a:lnSpc>
                <a:spcPct val="100000"/>
              </a:lnSpc>
              <a:buNone/>
            </a:pPr>
            <a:endParaRPr lang="en-GB" sz="1000" b="1" dirty="0">
              <a:latin typeface="+mj-lt"/>
            </a:endParaRPr>
          </a:p>
          <a:p>
            <a:pPr marL="457200" indent="-457200">
              <a:buFont typeface="+mj-lt"/>
              <a:buAutoNum type="arabicPeriod"/>
            </a:pPr>
            <a:r>
              <a:rPr lang="en-GB" sz="2400" dirty="0">
                <a:latin typeface="+mj-lt"/>
                <a:cs typeface="Arial" panose="020B0604020202020204" pitchFamily="34" charset="0"/>
              </a:rPr>
              <a:t>Travel part of the way by car. </a:t>
            </a:r>
          </a:p>
          <a:p>
            <a:pPr marL="457200" indent="-457200">
              <a:buFont typeface="+mj-lt"/>
              <a:buAutoNum type="arabicPeriod"/>
            </a:pPr>
            <a:r>
              <a:rPr lang="en-GB" sz="2400" dirty="0">
                <a:latin typeface="+mj-lt"/>
                <a:cs typeface="Arial" panose="020B0604020202020204" pitchFamily="34" charset="0"/>
              </a:rPr>
              <a:t>Park 5 -10 minutes from your destination.</a:t>
            </a:r>
          </a:p>
          <a:p>
            <a:pPr marL="457200" indent="-457200">
              <a:buFont typeface="+mj-lt"/>
              <a:buAutoNum type="arabicPeriod"/>
            </a:pPr>
            <a:r>
              <a:rPr lang="en-GB" sz="2400" dirty="0">
                <a:latin typeface="+mj-lt"/>
                <a:cs typeface="Arial" panose="020B0604020202020204" pitchFamily="34" charset="0"/>
              </a:rPr>
              <a:t>Walk, wheel or scoot the rest of the journey.</a:t>
            </a:r>
          </a:p>
          <a:p>
            <a:endParaRPr lang="en-GB" sz="2400" dirty="0">
              <a:latin typeface="+mj-lt"/>
              <a:cs typeface="Arial" panose="020B0604020202020204" pitchFamily="34" charset="0"/>
            </a:endParaRPr>
          </a:p>
          <a:p>
            <a:pPr marL="0" indent="0">
              <a:buNone/>
            </a:pPr>
            <a:r>
              <a:rPr lang="en-GB" sz="2400" dirty="0">
                <a:latin typeface="+mj-lt"/>
                <a:cs typeface="Arial" panose="020B0604020202020204" pitchFamily="34" charset="0"/>
              </a:rPr>
              <a:t>When choosing a place to park, make sure it is legal, safe and considerate of local residents and businesses.</a:t>
            </a:r>
          </a:p>
          <a:p>
            <a:pPr marL="0" indent="0" algn="ctr">
              <a:buNone/>
            </a:pPr>
            <a:endParaRPr lang="en-US" sz="2400" dirty="0"/>
          </a:p>
        </p:txBody>
      </p:sp>
      <p:pic>
        <p:nvPicPr>
          <p:cNvPr id="3" name="Picture 2" descr="Cartoon birds in a car&#10;&#10;Description automatically generated">
            <a:extLst>
              <a:ext uri="{FF2B5EF4-FFF2-40B4-BE49-F238E27FC236}">
                <a16:creationId xmlns:a16="http://schemas.microsoft.com/office/drawing/2014/main" id="{34446B19-AB5B-F00C-DED7-36D1FD15D25B}"/>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226" b="85440" l="339" r="99774">
                        <a14:foregroundMark x1="24831" y1="14108" x2="24831" y2="14108"/>
                        <a14:foregroundMark x1="19639" y1="18172" x2="87020" y2="23138"/>
                        <a14:foregroundMark x1="87020" y1="23138" x2="89391" y2="24041"/>
                        <a14:foregroundMark x1="6095" y1="35892" x2="48871" y2="226"/>
                        <a14:foregroundMark x1="564" y1="75169" x2="78442" y2="80135"/>
                        <a14:foregroundMark x1="20880" y1="84199" x2="63883" y2="85553"/>
                        <a14:foregroundMark x1="63883" y1="85553" x2="71783" y2="82731"/>
                        <a14:foregroundMark x1="72573" y1="82393" x2="88713" y2="78668"/>
                        <a14:foregroundMark x1="88713" y1="78668" x2="99774" y2="81603"/>
                        <a14:foregroundMark x1="39616" y1="71106" x2="85327" y2="71106"/>
                        <a14:foregroundMark x1="4063" y1="45372" x2="5079" y2="63318"/>
                        <a14:foregroundMark x1="5079" y1="63318" x2="17720" y2="77201"/>
                        <a14:foregroundMark x1="17720" y1="77201" x2="35892" y2="79120"/>
                        <a14:foregroundMark x1="35892" y1="79120" x2="40971" y2="65914"/>
                        <a14:foregroundMark x1="40971" y1="65914" x2="41986" y2="49210"/>
                        <a14:foregroundMark x1="6095" y1="59594" x2="32957" y2="61287"/>
                        <a14:foregroundMark x1="20542" y1="54628" x2="20542" y2="54628"/>
                        <a14:foregroundMark x1="15350" y1="54063" x2="28668" y2="54966"/>
                        <a14:foregroundMark x1="15914" y1="52935" x2="23702" y2="53837"/>
                        <a14:foregroundMark x1="6321" y1="59029" x2="18059" y2="66027"/>
                        <a14:foregroundMark x1="18059" y1="66027" x2="32731" y2="63093"/>
                        <a14:foregroundMark x1="32731" y1="63093" x2="32731" y2="63093"/>
                        <a14:foregroundMark x1="28330" y1="54063" x2="35327" y2="61625"/>
                        <a14:foregroundMark x1="31264" y1="54063" x2="46840" y2="46840"/>
                        <a14:foregroundMark x1="37359" y1="63883" x2="28668" y2="77201"/>
                        <a14:foregroundMark x1="28668" y1="77201" x2="28668" y2="77540"/>
                        <a14:foregroundMark x1="41648" y1="70880" x2="99549" y2="67946"/>
                        <a14:foregroundMark x1="77765" y1="47968" x2="80700" y2="69752"/>
                        <a14:foregroundMark x1="94357" y1="41309" x2="95824" y2="58239"/>
                        <a14:foregroundMark x1="95824" y1="58239" x2="92325" y2="69413"/>
                        <a14:foregroundMark x1="77201" y1="69413" x2="98307" y2="58126"/>
                        <a14:foregroundMark x1="38149" y1="66479" x2="86117" y2="65350"/>
                        <a14:foregroundMark x1="86117" y1="65350" x2="88262" y2="65350"/>
                        <a14:foregroundMark x1="40745" y1="56433" x2="76298" y2="55869"/>
                        <a14:foregroundMark x1="76298" y1="55869" x2="83634" y2="55869"/>
                        <a14:foregroundMark x1="45711" y1="60497" x2="66140" y2="58126"/>
                        <a14:foregroundMark x1="66140" y1="58126" x2="67946" y2="58126"/>
                        <a14:foregroundMark x1="61625" y1="50564" x2="81038" y2="34989"/>
                        <a14:foregroundMark x1="56998" y1="40181" x2="67381" y2="49210"/>
                        <a14:foregroundMark x1="65350" y1="43115" x2="65350" y2="49210"/>
                        <a14:foregroundMark x1="59029" y1="49774" x2="64221" y2="49774"/>
                        <a14:foregroundMark x1="61851" y1="49210" x2="64221" y2="45711"/>
                        <a14:foregroundMark x1="47178" y1="49774" x2="56998" y2="49774"/>
                        <a14:foregroundMark x1="81828" y1="61625" x2="94357" y2="59029"/>
                        <a14:foregroundMark x1="49436" y1="75508" x2="94921" y2="72912"/>
                        <a14:foregroundMark x1="94921" y1="72912" x2="97517" y2="72912"/>
                      </a14:backgroundRemoval>
                    </a14:imgEffect>
                  </a14:imgLayer>
                </a14:imgProps>
              </a:ext>
            </a:extLst>
          </a:blip>
          <a:srcRect b="10615"/>
          <a:stretch/>
        </p:blipFill>
        <p:spPr>
          <a:xfrm>
            <a:off x="7974106" y="1825625"/>
            <a:ext cx="3226734" cy="2884196"/>
          </a:xfrm>
          <a:prstGeom prst="rect">
            <a:avLst/>
          </a:prstGeom>
        </p:spPr>
      </p:pic>
    </p:spTree>
    <p:extLst>
      <p:ext uri="{BB962C8B-B14F-4D97-AF65-F5344CB8AC3E}">
        <p14:creationId xmlns:p14="http://schemas.microsoft.com/office/powerpoint/2010/main" val="311873944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284A5-28D2-8550-54CD-90F446235FC8}"/>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A2960BF3-0F20-B5EC-D8CF-7A87FC5BE0E5}"/>
              </a:ext>
            </a:extLst>
          </p:cNvPr>
          <p:cNvGraphicFramePr/>
          <p:nvPr>
            <p:extLst>
              <p:ext uri="{D42A27DB-BD31-4B8C-83A1-F6EECF244321}">
                <p14:modId xmlns:p14="http://schemas.microsoft.com/office/powerpoint/2010/main" val="3203042221"/>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8">
            <a:extLst>
              <a:ext uri="{FF2B5EF4-FFF2-40B4-BE49-F238E27FC236}">
                <a16:creationId xmlns:a16="http://schemas.microsoft.com/office/drawing/2014/main" id="{3CA919FF-4173-2D71-7BF9-F166D1D26066}"/>
              </a:ext>
            </a:extLst>
          </p:cNvPr>
          <p:cNvSpPr>
            <a:spLocks noGrp="1"/>
          </p:cNvSpPr>
          <p:nvPr>
            <p:ph idx="1"/>
          </p:nvPr>
        </p:nvSpPr>
        <p:spPr>
          <a:xfrm>
            <a:off x="838200" y="1825625"/>
            <a:ext cx="7297271" cy="4351338"/>
          </a:xfrm>
        </p:spPr>
        <p:txBody>
          <a:bodyPr>
            <a:normAutofit/>
          </a:bodyPr>
          <a:lstStyle/>
          <a:p>
            <a:pPr marL="0" indent="0">
              <a:buNone/>
            </a:pPr>
            <a:r>
              <a:rPr lang="en-GB" sz="2400" dirty="0">
                <a:latin typeface="Aptos Display" panose="020B0004020202020204" pitchFamily="34" charset="0"/>
                <a:cs typeface="Arial" panose="020B0604020202020204" pitchFamily="34" charset="0"/>
              </a:rPr>
              <a:t>Travelling actively and sustainably is good for:</a:t>
            </a:r>
          </a:p>
          <a:p>
            <a:pPr lvl="1"/>
            <a:endParaRPr lang="en-GB" sz="1600" dirty="0">
              <a:latin typeface="Aptos Display" panose="020B0004020202020204" pitchFamily="34" charset="0"/>
              <a:cs typeface="Arial" panose="020B0604020202020204" pitchFamily="34" charset="0"/>
            </a:endParaRPr>
          </a:p>
          <a:p>
            <a:pPr marL="800100" lvl="1" indent="-342900">
              <a:buFont typeface="Wingdings" panose="05000000000000000000" pitchFamily="2" charset="2"/>
              <a:buChar char="Ø"/>
            </a:pPr>
            <a:r>
              <a:rPr lang="en-GB" dirty="0">
                <a:latin typeface="Aptos Display" panose="020B0004020202020204" pitchFamily="34" charset="0"/>
                <a:cs typeface="Arial" panose="020B0604020202020204" pitchFamily="34" charset="0"/>
              </a:rPr>
              <a:t>Our wellbeing,</a:t>
            </a:r>
          </a:p>
          <a:p>
            <a:pPr marL="800100" lvl="1" indent="-342900">
              <a:buFont typeface="Wingdings" panose="05000000000000000000" pitchFamily="2" charset="2"/>
              <a:buChar char="Ø"/>
            </a:pPr>
            <a:r>
              <a:rPr lang="en-GB" dirty="0">
                <a:latin typeface="Aptos Display" panose="020B0004020202020204" pitchFamily="34" charset="0"/>
                <a:cs typeface="Arial" panose="020B0604020202020204" pitchFamily="34" charset="0"/>
              </a:rPr>
              <a:t>Our community,</a:t>
            </a:r>
          </a:p>
          <a:p>
            <a:pPr marL="800100" lvl="1" indent="-342900">
              <a:buFont typeface="Wingdings" panose="05000000000000000000" pitchFamily="2" charset="2"/>
              <a:buChar char="Ø"/>
            </a:pPr>
            <a:r>
              <a:rPr lang="en-GB" dirty="0">
                <a:latin typeface="Aptos Display" panose="020B0004020202020204" pitchFamily="34" charset="0"/>
                <a:cs typeface="Arial" panose="020B0604020202020204" pitchFamily="34" charset="0"/>
              </a:rPr>
              <a:t>Our planet.  </a:t>
            </a:r>
          </a:p>
          <a:p>
            <a:pPr lvl="1"/>
            <a:endParaRPr lang="en-GB" sz="1600" dirty="0">
              <a:latin typeface="Aptos Display" panose="020B0004020202020204" pitchFamily="34" charset="0"/>
              <a:cs typeface="Arial" panose="020B0604020202020204" pitchFamily="34" charset="0"/>
            </a:endParaRPr>
          </a:p>
          <a:p>
            <a:pPr marL="0" indent="0" algn="ctr">
              <a:buNone/>
            </a:pPr>
            <a:r>
              <a:rPr lang="en-GB" sz="2400" dirty="0">
                <a:latin typeface="Aptos Display" panose="020B0004020202020204" pitchFamily="34" charset="0"/>
                <a:cs typeface="Arial" panose="020B0604020202020204" pitchFamily="34" charset="0"/>
              </a:rPr>
              <a:t>Get moving for Walktober and </a:t>
            </a:r>
            <a:r>
              <a:rPr lang="en-GB" sz="2400" u="sng" dirty="0">
                <a:latin typeface="Aptos Display" panose="020B0004020202020204" pitchFamily="34" charset="0"/>
                <a:cs typeface="Arial" panose="020B0604020202020204" pitchFamily="34" charset="0"/>
              </a:rPr>
              <a:t>you</a:t>
            </a:r>
            <a:r>
              <a:rPr lang="en-GB" sz="2400" dirty="0">
                <a:latin typeface="Aptos Display" panose="020B0004020202020204" pitchFamily="34" charset="0"/>
                <a:cs typeface="Arial" panose="020B0604020202020204" pitchFamily="34" charset="0"/>
              </a:rPr>
              <a:t> can make </a:t>
            </a:r>
          </a:p>
          <a:p>
            <a:pPr marL="0" indent="0" algn="ctr">
              <a:buNone/>
            </a:pPr>
            <a:r>
              <a:rPr lang="en-GB" sz="2400" dirty="0">
                <a:latin typeface="Aptos Display" panose="020B0004020202020204" pitchFamily="34" charset="0"/>
                <a:cs typeface="Arial" panose="020B0604020202020204" pitchFamily="34" charset="0"/>
              </a:rPr>
              <a:t>an impact on all three! </a:t>
            </a:r>
            <a:endParaRPr lang="en-GB" sz="1600" dirty="0">
              <a:latin typeface="Aptos Display" panose="020B0004020202020204" pitchFamily="34" charset="0"/>
              <a:cs typeface="Arial" panose="020B0604020202020204" pitchFamily="34" charset="0"/>
            </a:endParaRPr>
          </a:p>
          <a:p>
            <a:pPr marL="0" indent="0" algn="ctr">
              <a:buNone/>
            </a:pPr>
            <a:r>
              <a:rPr lang="en-GB" sz="2400" b="1" dirty="0">
                <a:latin typeface="Aptos Display" panose="020B0004020202020204" pitchFamily="34" charset="0"/>
                <a:cs typeface="Arial" panose="020B0604020202020204" pitchFamily="34" charset="0"/>
              </a:rPr>
              <a:t>Plus, there is a great competition to enter!</a:t>
            </a:r>
          </a:p>
          <a:p>
            <a:pPr marL="0" indent="0" algn="ctr">
              <a:buNone/>
            </a:pPr>
            <a:endParaRPr lang="en-US" sz="2400" dirty="0"/>
          </a:p>
        </p:txBody>
      </p:sp>
      <p:graphicFrame>
        <p:nvGraphicFramePr>
          <p:cNvPr id="4" name="Diagram 3">
            <a:extLst>
              <a:ext uri="{FF2B5EF4-FFF2-40B4-BE49-F238E27FC236}">
                <a16:creationId xmlns:a16="http://schemas.microsoft.com/office/drawing/2014/main" id="{CE289771-A2F1-CAF8-6E71-FCAD7CCA5890}"/>
              </a:ext>
            </a:extLst>
          </p:cNvPr>
          <p:cNvGraphicFramePr/>
          <p:nvPr>
            <p:extLst>
              <p:ext uri="{D42A27DB-BD31-4B8C-83A1-F6EECF244321}">
                <p14:modId xmlns:p14="http://schemas.microsoft.com/office/powerpoint/2010/main" val="1243782906"/>
              </p:ext>
            </p:extLst>
          </p:nvPr>
        </p:nvGraphicFramePr>
        <p:xfrm>
          <a:off x="6814969" y="1582134"/>
          <a:ext cx="5173181" cy="369373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2170267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585A1-FB2B-7DB8-C49C-DB550074C06A}"/>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BACFF29D-C94E-6718-C170-C307BE6535CE}"/>
              </a:ext>
            </a:extLst>
          </p:cNvPr>
          <p:cNvGraphicFramePr/>
          <p:nvPr>
            <p:extLst>
              <p:ext uri="{D42A27DB-BD31-4B8C-83A1-F6EECF244321}">
                <p14:modId xmlns:p14="http://schemas.microsoft.com/office/powerpoint/2010/main" val="3338285408"/>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a:extLst>
              <a:ext uri="{FF2B5EF4-FFF2-40B4-BE49-F238E27FC236}">
                <a16:creationId xmlns:a16="http://schemas.microsoft.com/office/drawing/2014/main" id="{3FB97546-1893-F580-C162-13470F55676A}"/>
              </a:ext>
            </a:extLst>
          </p:cNvPr>
          <p:cNvSpPr>
            <a:spLocks noGrp="1"/>
          </p:cNvSpPr>
          <p:nvPr>
            <p:ph idx="1"/>
          </p:nvPr>
        </p:nvSpPr>
        <p:spPr>
          <a:xfrm>
            <a:off x="2299447" y="1690688"/>
            <a:ext cx="9054353" cy="3717335"/>
          </a:xfrm>
        </p:spPr>
        <p:txBody>
          <a:bodyPr>
            <a:normAutofit fontScale="47500" lnSpcReduction="20000"/>
          </a:bodyPr>
          <a:lstStyle/>
          <a:p>
            <a:pPr marL="342900" indent="-342900"/>
            <a:endParaRPr lang="en-GB" sz="2400" b="1" dirty="0">
              <a:latin typeface="Arial Body"/>
            </a:endParaRPr>
          </a:p>
          <a:p>
            <a:pPr marL="0" indent="0">
              <a:lnSpc>
                <a:spcPct val="120000"/>
              </a:lnSpc>
              <a:spcBef>
                <a:spcPts val="600"/>
              </a:spcBef>
              <a:buNone/>
            </a:pPr>
            <a:r>
              <a:rPr lang="en-GB" sz="3800" dirty="0">
                <a:latin typeface="Aptos Display" panose="020B0004020202020204" pitchFamily="34" charset="0"/>
                <a:cs typeface="Arial" panose="020B0604020202020204" pitchFamily="34" charset="0"/>
              </a:rPr>
              <a:t>Exercise is great for our bodies and brains! By travelling actively, you are fitting exercise into your daily routine without even realising it!</a:t>
            </a:r>
          </a:p>
          <a:p>
            <a:pPr>
              <a:lnSpc>
                <a:spcPct val="120000"/>
              </a:lnSpc>
              <a:spcBef>
                <a:spcPts val="600"/>
              </a:spcBef>
            </a:pPr>
            <a:endParaRPr lang="en-GB" sz="3800" dirty="0">
              <a:latin typeface="Aptos Display" panose="020B0004020202020204" pitchFamily="34" charset="0"/>
              <a:cs typeface="Arial" panose="020B0604020202020204" pitchFamily="34" charset="0"/>
            </a:endParaRPr>
          </a:p>
          <a:p>
            <a:pPr marL="0" indent="0">
              <a:lnSpc>
                <a:spcPct val="120000"/>
              </a:lnSpc>
              <a:spcBef>
                <a:spcPts val="600"/>
              </a:spcBef>
              <a:buNone/>
            </a:pPr>
            <a:r>
              <a:rPr lang="en-GB" sz="3800" dirty="0">
                <a:latin typeface="Aptos Display" panose="020B0004020202020204" pitchFamily="34" charset="0"/>
                <a:cs typeface="Arial" panose="020B0604020202020204" pitchFamily="34" charset="0"/>
              </a:rPr>
              <a:t>Spending time in nature is great for our mental health, releasing ‘feel good’ hormones called endorphins. </a:t>
            </a:r>
          </a:p>
          <a:p>
            <a:pPr>
              <a:lnSpc>
                <a:spcPct val="120000"/>
              </a:lnSpc>
              <a:spcBef>
                <a:spcPts val="600"/>
              </a:spcBef>
            </a:pPr>
            <a:endParaRPr lang="en-GB" sz="3800" dirty="0">
              <a:latin typeface="Aptos Display" panose="020B0004020202020204" pitchFamily="34" charset="0"/>
              <a:cs typeface="Arial" panose="020B0604020202020204" pitchFamily="34" charset="0"/>
            </a:endParaRPr>
          </a:p>
          <a:p>
            <a:pPr marL="0" indent="0">
              <a:lnSpc>
                <a:spcPct val="120000"/>
              </a:lnSpc>
              <a:spcBef>
                <a:spcPts val="600"/>
              </a:spcBef>
              <a:buNone/>
            </a:pPr>
            <a:r>
              <a:rPr lang="en-GB" sz="3800" dirty="0">
                <a:latin typeface="Aptos Display" panose="020B0004020202020204" pitchFamily="34" charset="0"/>
                <a:cs typeface="Arial" panose="020B0604020202020204" pitchFamily="34" charset="0"/>
              </a:rPr>
              <a:t>Travelling actively all or part of the way wakes us up and makes us ready and alert for learning. Teachers will be pleased! It also helps us to sleep better at night.</a:t>
            </a:r>
          </a:p>
          <a:p>
            <a:pPr>
              <a:lnSpc>
                <a:spcPct val="120000"/>
              </a:lnSpc>
              <a:spcBef>
                <a:spcPts val="600"/>
              </a:spcBef>
            </a:pPr>
            <a:endParaRPr lang="en-GB" sz="3800" dirty="0">
              <a:latin typeface="Aptos Display" panose="020B0004020202020204" pitchFamily="34" charset="0"/>
              <a:cs typeface="Arial" panose="020B0604020202020204" pitchFamily="34" charset="0"/>
            </a:endParaRPr>
          </a:p>
          <a:p>
            <a:pPr marL="0" indent="0">
              <a:lnSpc>
                <a:spcPct val="120000"/>
              </a:lnSpc>
              <a:spcBef>
                <a:spcPts val="600"/>
              </a:spcBef>
              <a:buNone/>
            </a:pPr>
            <a:r>
              <a:rPr lang="en-GB" sz="3800" dirty="0">
                <a:latin typeface="Aptos Display" panose="020B0004020202020204" pitchFamily="34" charset="0"/>
                <a:cs typeface="Arial" panose="020B0604020202020204" pitchFamily="34" charset="0"/>
              </a:rPr>
              <a:t>It gives us time to chat with friends and family and talk about any worries. </a:t>
            </a:r>
          </a:p>
          <a:p>
            <a:pPr marL="0" indent="0" algn="ctr">
              <a:buNone/>
            </a:pPr>
            <a:endParaRPr lang="en-US" sz="2400" dirty="0"/>
          </a:p>
        </p:txBody>
      </p:sp>
      <p:pic>
        <p:nvPicPr>
          <p:cNvPr id="3" name="Graphic 2" descr="Artificial Intelligence with solid fill">
            <a:extLst>
              <a:ext uri="{FF2B5EF4-FFF2-40B4-BE49-F238E27FC236}">
                <a16:creationId xmlns:a16="http://schemas.microsoft.com/office/drawing/2014/main" id="{79036903-6D54-FFB1-EDE7-7CF1E820919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524405" y="1929512"/>
            <a:ext cx="584775" cy="584775"/>
          </a:xfrm>
          <a:prstGeom prst="rect">
            <a:avLst/>
          </a:prstGeom>
        </p:spPr>
      </p:pic>
      <p:pic>
        <p:nvPicPr>
          <p:cNvPr id="4" name="Graphic 3" descr="Deciduous tree with solid fill">
            <a:extLst>
              <a:ext uri="{FF2B5EF4-FFF2-40B4-BE49-F238E27FC236}">
                <a16:creationId xmlns:a16="http://schemas.microsoft.com/office/drawing/2014/main" id="{4B60ABF1-6417-96DE-3BB2-36372D59480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524405" y="2822858"/>
            <a:ext cx="584775" cy="584775"/>
          </a:xfrm>
          <a:prstGeom prst="rect">
            <a:avLst/>
          </a:prstGeom>
        </p:spPr>
      </p:pic>
      <p:pic>
        <p:nvPicPr>
          <p:cNvPr id="5" name="Graphic 4" descr="Storytelling with solid fill">
            <a:extLst>
              <a:ext uri="{FF2B5EF4-FFF2-40B4-BE49-F238E27FC236}">
                <a16:creationId xmlns:a16="http://schemas.microsoft.com/office/drawing/2014/main" id="{AE7BAFC8-060F-0CA6-52CD-C88E3356D67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461180" y="3734419"/>
            <a:ext cx="648000" cy="648000"/>
          </a:xfrm>
          <a:prstGeom prst="rect">
            <a:avLst/>
          </a:prstGeom>
        </p:spPr>
      </p:pic>
      <p:pic>
        <p:nvPicPr>
          <p:cNvPr id="6" name="Graphic 5" descr="Children with solid fill">
            <a:extLst>
              <a:ext uri="{FF2B5EF4-FFF2-40B4-BE49-F238E27FC236}">
                <a16:creationId xmlns:a16="http://schemas.microsoft.com/office/drawing/2014/main" id="{E34F6B1F-32DE-3E18-A449-8682C004205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430589" y="4709205"/>
            <a:ext cx="684000" cy="684000"/>
          </a:xfrm>
          <a:prstGeom prst="rect">
            <a:avLst/>
          </a:prstGeom>
        </p:spPr>
      </p:pic>
    </p:spTree>
    <p:extLst>
      <p:ext uri="{BB962C8B-B14F-4D97-AF65-F5344CB8AC3E}">
        <p14:creationId xmlns:p14="http://schemas.microsoft.com/office/powerpoint/2010/main" val="328525726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89299-33E4-6D46-FDD1-CF8BD4C58B57}"/>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1A6C6BD-34E8-8506-361C-4BB4ED10C14B}"/>
              </a:ext>
            </a:extLst>
          </p:cNvPr>
          <p:cNvGraphicFramePr/>
          <p:nvPr>
            <p:extLst>
              <p:ext uri="{D42A27DB-BD31-4B8C-83A1-F6EECF244321}">
                <p14:modId xmlns:p14="http://schemas.microsoft.com/office/powerpoint/2010/main" val="2453886807"/>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a:extLst>
              <a:ext uri="{FF2B5EF4-FFF2-40B4-BE49-F238E27FC236}">
                <a16:creationId xmlns:a16="http://schemas.microsoft.com/office/drawing/2014/main" id="{4734BCE3-6FC1-EA46-B6A2-228721017423}"/>
              </a:ext>
            </a:extLst>
          </p:cNvPr>
          <p:cNvSpPr>
            <a:spLocks noGrp="1"/>
          </p:cNvSpPr>
          <p:nvPr>
            <p:ph idx="1"/>
          </p:nvPr>
        </p:nvSpPr>
        <p:spPr>
          <a:xfrm>
            <a:off x="2380128" y="1825625"/>
            <a:ext cx="8973671" cy="3526304"/>
          </a:xfrm>
        </p:spPr>
        <p:txBody>
          <a:bodyPr>
            <a:normAutofit fontScale="92500"/>
          </a:bodyPr>
          <a:lstStyle/>
          <a:p>
            <a:pPr marL="0" indent="0">
              <a:spcBef>
                <a:spcPts val="600"/>
              </a:spcBef>
              <a:buNone/>
            </a:pPr>
            <a:r>
              <a:rPr lang="en-GB" sz="2100" dirty="0">
                <a:latin typeface="Aptos Display" panose="020B0004020202020204" pitchFamily="34" charset="0"/>
              </a:rPr>
              <a:t>When we leave our cars at home, our streets are busier with people – there is a good buzz! Think how nice it is walking, wheeling, scooting or cycling and seeing other people! </a:t>
            </a:r>
          </a:p>
          <a:p>
            <a:pPr>
              <a:spcBef>
                <a:spcPts val="600"/>
              </a:spcBef>
            </a:pPr>
            <a:endParaRPr lang="en-GB" sz="2100" dirty="0">
              <a:latin typeface="Aptos Display" panose="020B0004020202020204" pitchFamily="34" charset="0"/>
            </a:endParaRPr>
          </a:p>
          <a:p>
            <a:pPr marL="0" indent="0">
              <a:spcBef>
                <a:spcPts val="600"/>
              </a:spcBef>
              <a:buNone/>
            </a:pPr>
            <a:r>
              <a:rPr lang="en-GB" sz="2100" dirty="0">
                <a:latin typeface="Aptos Display" panose="020B0004020202020204" pitchFamily="34" charset="0"/>
              </a:rPr>
              <a:t>Travelling actively allows us time to get to know our neighbours. This doesn’t happen when we are in our car!</a:t>
            </a:r>
          </a:p>
          <a:p>
            <a:pPr>
              <a:spcBef>
                <a:spcPts val="600"/>
              </a:spcBef>
            </a:pPr>
            <a:endParaRPr lang="en-GB" sz="2100" dirty="0">
              <a:latin typeface="Aptos Display" panose="020B0004020202020204" pitchFamily="34" charset="0"/>
            </a:endParaRPr>
          </a:p>
          <a:p>
            <a:pPr marL="0" indent="0">
              <a:spcBef>
                <a:spcPts val="600"/>
              </a:spcBef>
              <a:buNone/>
            </a:pPr>
            <a:r>
              <a:rPr lang="en-GB" sz="2100" dirty="0">
                <a:latin typeface="Aptos Display" panose="020B0004020202020204" pitchFamily="34" charset="0"/>
              </a:rPr>
              <a:t>It connects people – lots of people make friends, for example while out walking in the park. </a:t>
            </a:r>
          </a:p>
          <a:p>
            <a:pPr>
              <a:spcBef>
                <a:spcPts val="600"/>
              </a:spcBef>
            </a:pPr>
            <a:endParaRPr lang="en-GB" sz="2100" dirty="0">
              <a:latin typeface="Aptos Display" panose="020B0004020202020204" pitchFamily="34" charset="0"/>
            </a:endParaRPr>
          </a:p>
          <a:p>
            <a:pPr marL="0" indent="0">
              <a:spcBef>
                <a:spcPts val="600"/>
              </a:spcBef>
              <a:buNone/>
            </a:pPr>
            <a:r>
              <a:rPr lang="en-GB" sz="2100" dirty="0">
                <a:latin typeface="Aptos Display" panose="020B0004020202020204" pitchFamily="34" charset="0"/>
              </a:rPr>
              <a:t>Less congestion near the school and in the local area is nicer and safer for everyone. </a:t>
            </a:r>
          </a:p>
          <a:p>
            <a:pPr marL="0" indent="0">
              <a:spcBef>
                <a:spcPts val="600"/>
              </a:spcBef>
              <a:buNone/>
            </a:pPr>
            <a:r>
              <a:rPr lang="en-GB" sz="2100" dirty="0">
                <a:latin typeface="Aptos Display" panose="020B0004020202020204" pitchFamily="34" charset="0"/>
              </a:rPr>
              <a:t>It means the air is cleaner too!</a:t>
            </a:r>
          </a:p>
          <a:p>
            <a:pPr marL="0" indent="0" algn="ctr">
              <a:buNone/>
            </a:pPr>
            <a:endParaRPr lang="en-US" sz="2400" dirty="0"/>
          </a:p>
        </p:txBody>
      </p:sp>
      <p:pic>
        <p:nvPicPr>
          <p:cNvPr id="3" name="Graphic 2" descr="Cycling with solid fill">
            <a:extLst>
              <a:ext uri="{FF2B5EF4-FFF2-40B4-BE49-F238E27FC236}">
                <a16:creationId xmlns:a16="http://schemas.microsoft.com/office/drawing/2014/main" id="{F96F5050-DFCB-2AC1-4B45-D552DED0A39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15215" y="1715397"/>
            <a:ext cx="720000" cy="720000"/>
          </a:xfrm>
          <a:prstGeom prst="rect">
            <a:avLst/>
          </a:prstGeom>
        </p:spPr>
      </p:pic>
      <p:pic>
        <p:nvPicPr>
          <p:cNvPr id="4" name="Graphic 3" descr="Wave Gesture with solid fill">
            <a:extLst>
              <a:ext uri="{FF2B5EF4-FFF2-40B4-BE49-F238E27FC236}">
                <a16:creationId xmlns:a16="http://schemas.microsoft.com/office/drawing/2014/main" id="{12D4D0FC-8018-4792-7C20-7DC89E9E87B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53850" y="2638390"/>
            <a:ext cx="642730" cy="642730"/>
          </a:xfrm>
          <a:prstGeom prst="rect">
            <a:avLst/>
          </a:prstGeom>
        </p:spPr>
      </p:pic>
      <p:pic>
        <p:nvPicPr>
          <p:cNvPr id="5" name="Graphic 4" descr="Park scene outline">
            <a:extLst>
              <a:ext uri="{FF2B5EF4-FFF2-40B4-BE49-F238E27FC236}">
                <a16:creationId xmlns:a16="http://schemas.microsoft.com/office/drawing/2014/main" id="{F79FEA69-BADF-6A9F-13A6-20F04C792B44}"/>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1407052" y="3390971"/>
            <a:ext cx="828262" cy="828262"/>
          </a:xfrm>
          <a:prstGeom prst="rect">
            <a:avLst/>
          </a:prstGeom>
        </p:spPr>
      </p:pic>
      <p:pic>
        <p:nvPicPr>
          <p:cNvPr id="6" name="Graphic 5" descr="Home1 with solid fill">
            <a:extLst>
              <a:ext uri="{FF2B5EF4-FFF2-40B4-BE49-F238E27FC236}">
                <a16:creationId xmlns:a16="http://schemas.microsoft.com/office/drawing/2014/main" id="{D73BEB25-7E87-EF12-72B1-645605A0B89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15314" y="4329084"/>
            <a:ext cx="720000" cy="720000"/>
          </a:xfrm>
          <a:prstGeom prst="rect">
            <a:avLst/>
          </a:prstGeom>
        </p:spPr>
      </p:pic>
    </p:spTree>
    <p:extLst>
      <p:ext uri="{BB962C8B-B14F-4D97-AF65-F5344CB8AC3E}">
        <p14:creationId xmlns:p14="http://schemas.microsoft.com/office/powerpoint/2010/main" val="15143917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B64DC-9D33-7151-5714-3A19FB133647}"/>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FC8F1D00-2745-7BAE-97C6-759709F79698}"/>
              </a:ext>
            </a:extLst>
          </p:cNvPr>
          <p:cNvGraphicFramePr/>
          <p:nvPr>
            <p:extLst>
              <p:ext uri="{D42A27DB-BD31-4B8C-83A1-F6EECF244321}">
                <p14:modId xmlns:p14="http://schemas.microsoft.com/office/powerpoint/2010/main" val="1077464222"/>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8">
            <a:extLst>
              <a:ext uri="{FF2B5EF4-FFF2-40B4-BE49-F238E27FC236}">
                <a16:creationId xmlns:a16="http://schemas.microsoft.com/office/drawing/2014/main" id="{F00E529B-C93E-DCB4-A4D6-EF38DEAE86ED}"/>
              </a:ext>
            </a:extLst>
          </p:cNvPr>
          <p:cNvSpPr>
            <a:spLocks noGrp="1"/>
          </p:cNvSpPr>
          <p:nvPr>
            <p:ph idx="1"/>
          </p:nvPr>
        </p:nvSpPr>
        <p:spPr>
          <a:xfrm>
            <a:off x="2440193" y="1954315"/>
            <a:ext cx="8852647" cy="3499410"/>
          </a:xfrm>
        </p:spPr>
        <p:txBody>
          <a:bodyPr>
            <a:normAutofit/>
          </a:bodyPr>
          <a:lstStyle/>
          <a:p>
            <a:pPr marL="0" indent="0">
              <a:buNone/>
            </a:pPr>
            <a:r>
              <a:rPr lang="en-GB" sz="2000" dirty="0">
                <a:latin typeface="Aptos Display" panose="020B0004020202020204" pitchFamily="34" charset="0"/>
              </a:rPr>
              <a:t>Cars and vehicles produce pollution when they burn fuel. </a:t>
            </a:r>
          </a:p>
          <a:p>
            <a:endParaRPr lang="en-GB" sz="2000" dirty="0">
              <a:latin typeface="Aptos Display" panose="020B0004020202020204" pitchFamily="34" charset="0"/>
            </a:endParaRPr>
          </a:p>
          <a:p>
            <a:pPr marL="0" indent="0">
              <a:buNone/>
            </a:pPr>
            <a:r>
              <a:rPr lang="en-GB" sz="2000" dirty="0">
                <a:latin typeface="Aptos Display" panose="020B0004020202020204" pitchFamily="34" charset="0"/>
              </a:rPr>
              <a:t>By walking, wheeling, scooting or cycling rather than using the car, you create less pollution. </a:t>
            </a:r>
          </a:p>
          <a:p>
            <a:endParaRPr lang="en-GB" sz="2000" dirty="0">
              <a:latin typeface="Aptos Display" panose="020B0004020202020204" pitchFamily="34" charset="0"/>
            </a:endParaRPr>
          </a:p>
          <a:p>
            <a:pPr marL="0" indent="0">
              <a:buNone/>
            </a:pPr>
            <a:r>
              <a:rPr lang="en-GB" sz="2000" dirty="0">
                <a:latin typeface="Aptos Display" panose="020B0004020202020204" pitchFamily="34" charset="0"/>
              </a:rPr>
              <a:t>Cleaner air helps to keep the Earth’s temperature stable. </a:t>
            </a:r>
          </a:p>
          <a:p>
            <a:endParaRPr lang="en-GB" sz="2000" dirty="0">
              <a:latin typeface="Aptos Display" panose="020B0004020202020204" pitchFamily="34" charset="0"/>
            </a:endParaRPr>
          </a:p>
          <a:p>
            <a:pPr marL="0" indent="0">
              <a:buNone/>
            </a:pPr>
            <a:r>
              <a:rPr lang="en-GB" sz="2000" dirty="0">
                <a:latin typeface="Aptos Display" panose="020B0004020202020204" pitchFamily="34" charset="0"/>
              </a:rPr>
              <a:t>The right temperature and clean water is so important for our plants </a:t>
            </a:r>
          </a:p>
          <a:p>
            <a:pPr marL="0" indent="0">
              <a:buNone/>
            </a:pPr>
            <a:r>
              <a:rPr lang="en-GB" sz="2000" dirty="0">
                <a:latin typeface="Aptos Display" panose="020B0004020202020204" pitchFamily="34" charset="0"/>
              </a:rPr>
              <a:t>and animals.</a:t>
            </a:r>
            <a:endParaRPr lang="en-US" sz="2000" dirty="0">
              <a:latin typeface="Aptos Display" panose="020B0004020202020204" pitchFamily="34" charset="0"/>
            </a:endParaRPr>
          </a:p>
        </p:txBody>
      </p:sp>
      <p:pic>
        <p:nvPicPr>
          <p:cNvPr id="3" name="Graphic 2" descr="Car with solid fill">
            <a:extLst>
              <a:ext uri="{FF2B5EF4-FFF2-40B4-BE49-F238E27FC236}">
                <a16:creationId xmlns:a16="http://schemas.microsoft.com/office/drawing/2014/main" id="{73A8C026-7ED1-B28B-A2C6-1A5F96F89DB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544302" y="1749980"/>
            <a:ext cx="720000" cy="720000"/>
          </a:xfrm>
          <a:prstGeom prst="rect">
            <a:avLst/>
          </a:prstGeom>
        </p:spPr>
      </p:pic>
      <p:pic>
        <p:nvPicPr>
          <p:cNvPr id="4" name="Graphic 3" descr="Walk with solid fill">
            <a:extLst>
              <a:ext uri="{FF2B5EF4-FFF2-40B4-BE49-F238E27FC236}">
                <a16:creationId xmlns:a16="http://schemas.microsoft.com/office/drawing/2014/main" id="{A2798AF3-281F-E9BC-486A-83FC0C6BB960}"/>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1562302" y="2668196"/>
            <a:ext cx="684000" cy="684000"/>
          </a:xfrm>
          <a:prstGeom prst="rect">
            <a:avLst/>
          </a:prstGeom>
        </p:spPr>
      </p:pic>
      <p:pic>
        <p:nvPicPr>
          <p:cNvPr id="5" name="Graphic 4" descr="Thermometer with solid fill">
            <a:extLst>
              <a:ext uri="{FF2B5EF4-FFF2-40B4-BE49-F238E27FC236}">
                <a16:creationId xmlns:a16="http://schemas.microsoft.com/office/drawing/2014/main" id="{2E22EE44-B40C-EE84-3963-EE0AB99D0AE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58089" y="3659050"/>
            <a:ext cx="648000" cy="648000"/>
          </a:xfrm>
          <a:prstGeom prst="rect">
            <a:avLst/>
          </a:prstGeom>
        </p:spPr>
      </p:pic>
      <p:pic>
        <p:nvPicPr>
          <p:cNvPr id="6" name="Graphic 5" descr="Deciduous tree with solid fill">
            <a:extLst>
              <a:ext uri="{FF2B5EF4-FFF2-40B4-BE49-F238E27FC236}">
                <a16:creationId xmlns:a16="http://schemas.microsoft.com/office/drawing/2014/main" id="{8DFB5C21-594D-E12A-AE00-C05D8BF541C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593914" y="4618070"/>
            <a:ext cx="584775" cy="584775"/>
          </a:xfrm>
          <a:prstGeom prst="rect">
            <a:avLst/>
          </a:prstGeom>
        </p:spPr>
      </p:pic>
    </p:spTree>
    <p:extLst>
      <p:ext uri="{BB962C8B-B14F-4D97-AF65-F5344CB8AC3E}">
        <p14:creationId xmlns:p14="http://schemas.microsoft.com/office/powerpoint/2010/main" val="35129816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28CAD-FAC9-A19E-C52D-D82BF13AA89C}"/>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2991629-5BA4-D4AB-2F5C-8E00F7279DB7}"/>
              </a:ext>
            </a:extLst>
          </p:cNvPr>
          <p:cNvGraphicFramePr/>
          <p:nvPr>
            <p:extLst>
              <p:ext uri="{D42A27DB-BD31-4B8C-83A1-F6EECF244321}">
                <p14:modId xmlns:p14="http://schemas.microsoft.com/office/powerpoint/2010/main" val="1148462703"/>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a:extLst>
              <a:ext uri="{FF2B5EF4-FFF2-40B4-BE49-F238E27FC236}">
                <a16:creationId xmlns:a16="http://schemas.microsoft.com/office/drawing/2014/main" id="{89090719-AA13-07C1-7CEE-9519D8833239}"/>
              </a:ext>
            </a:extLst>
          </p:cNvPr>
          <p:cNvSpPr>
            <a:spLocks noGrp="1"/>
          </p:cNvSpPr>
          <p:nvPr>
            <p:ph idx="1"/>
          </p:nvPr>
        </p:nvSpPr>
        <p:spPr>
          <a:xfrm>
            <a:off x="1156447" y="1825625"/>
            <a:ext cx="8148918" cy="3512857"/>
          </a:xfrm>
        </p:spPr>
        <p:txBody>
          <a:bodyPr>
            <a:normAutofit/>
          </a:bodyPr>
          <a:lstStyle/>
          <a:p>
            <a:pPr marL="0" indent="0">
              <a:buNone/>
            </a:pPr>
            <a:r>
              <a:rPr lang="en-GB" sz="2000" b="1" dirty="0"/>
              <a:t>What should I include in my </a:t>
            </a:r>
            <a:r>
              <a:rPr lang="en-GB" sz="2000" b="1" dirty="0" err="1"/>
              <a:t>Walktober</a:t>
            </a:r>
            <a:r>
              <a:rPr lang="en-GB" sz="2000" b="1" dirty="0"/>
              <a:t> Activity Card?</a:t>
            </a:r>
          </a:p>
          <a:p>
            <a:pPr marL="0" indent="0">
              <a:buNone/>
            </a:pPr>
            <a:r>
              <a:rPr lang="en-GB" sz="2000" dirty="0"/>
              <a:t>How you travelled to school – walking, wheeling, scooting, cycling, bus, train or using Park and Stride.</a:t>
            </a:r>
          </a:p>
          <a:p>
            <a:pPr marL="0" indent="0">
              <a:buNone/>
            </a:pPr>
            <a:r>
              <a:rPr lang="en-GB" sz="2000" dirty="0"/>
              <a:t>Is it different to your usual way of travelling? If so, what did you enjoy about it and describe how it makes you feel?</a:t>
            </a:r>
          </a:p>
          <a:p>
            <a:pPr marL="0" indent="0">
              <a:buNone/>
            </a:pPr>
            <a:r>
              <a:rPr lang="en-GB" sz="2000" dirty="0"/>
              <a:t>Or if you travel that way most days, tell us what you love about your journey and how it makes you feel.</a:t>
            </a:r>
          </a:p>
          <a:p>
            <a:pPr marL="0" indent="0">
              <a:buNone/>
            </a:pPr>
            <a:r>
              <a:rPr lang="en-GB" sz="2000" dirty="0"/>
              <a:t>Any tips you would give others to make their journeys become more active and sustainable, especially if you solve any challenges.</a:t>
            </a:r>
          </a:p>
          <a:p>
            <a:pPr marL="0" indent="0" algn="ctr">
              <a:buNone/>
            </a:pPr>
            <a:r>
              <a:rPr lang="en-GB" sz="2000" b="1" dirty="0"/>
              <a:t>You could win a prize for your entry!</a:t>
            </a:r>
            <a:endParaRPr lang="en-US" sz="2000" b="1" dirty="0"/>
          </a:p>
        </p:txBody>
      </p:sp>
      <p:pic>
        <p:nvPicPr>
          <p:cNvPr id="5" name="Picture 4">
            <a:extLst>
              <a:ext uri="{FF2B5EF4-FFF2-40B4-BE49-F238E27FC236}">
                <a16:creationId xmlns:a16="http://schemas.microsoft.com/office/drawing/2014/main" id="{44FA026E-4320-6ED1-025E-FB11B3194F15}"/>
              </a:ext>
            </a:extLst>
          </p:cNvPr>
          <p:cNvPicPr>
            <a:picLocks noChangeAspect="1"/>
          </p:cNvPicPr>
          <p:nvPr/>
        </p:nvPicPr>
        <p:blipFill>
          <a:blip r:embed="rId7"/>
          <a:stretch>
            <a:fillRect/>
          </a:stretch>
        </p:blipFill>
        <p:spPr>
          <a:xfrm rot="1049789">
            <a:off x="9361824" y="1767728"/>
            <a:ext cx="2481014" cy="1753211"/>
          </a:xfrm>
          <a:prstGeom prst="rect">
            <a:avLst/>
          </a:prstGeom>
          <a:solidFill>
            <a:schemeClr val="bg1"/>
          </a:solidFill>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558730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E4EE5-D9FA-CD3F-5FD0-0B59BA48AABE}"/>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645BF58B-137D-182F-66C3-B44801364A5A}"/>
              </a:ext>
            </a:extLst>
          </p:cNvPr>
          <p:cNvGraphicFramePr/>
          <p:nvPr>
            <p:extLst>
              <p:ext uri="{D42A27DB-BD31-4B8C-83A1-F6EECF244321}">
                <p14:modId xmlns:p14="http://schemas.microsoft.com/office/powerpoint/2010/main" val="10065088"/>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a:extLst>
              <a:ext uri="{FF2B5EF4-FFF2-40B4-BE49-F238E27FC236}">
                <a16:creationId xmlns:a16="http://schemas.microsoft.com/office/drawing/2014/main" id="{67146224-7A05-845A-D2AC-43F6F0D03E3B}"/>
              </a:ext>
            </a:extLst>
          </p:cNvPr>
          <p:cNvSpPr>
            <a:spLocks noGrp="1"/>
          </p:cNvSpPr>
          <p:nvPr>
            <p:ph idx="1"/>
          </p:nvPr>
        </p:nvSpPr>
        <p:spPr>
          <a:xfrm>
            <a:off x="988142" y="1690688"/>
            <a:ext cx="10205884" cy="3427002"/>
          </a:xfrm>
        </p:spPr>
        <p:txBody>
          <a:bodyPr>
            <a:normAutofit fontScale="92500" lnSpcReduction="10000"/>
          </a:bodyPr>
          <a:lstStyle/>
          <a:p>
            <a:pPr>
              <a:buFont typeface="Wingdings" panose="05000000000000000000" pitchFamily="2" charset="2"/>
              <a:buChar char="q"/>
            </a:pPr>
            <a:r>
              <a:rPr lang="en-GB" sz="2000" dirty="0"/>
              <a:t> Support pupils in creating their </a:t>
            </a:r>
            <a:r>
              <a:rPr lang="en-GB" sz="2000" dirty="0" err="1"/>
              <a:t>Walktober</a:t>
            </a:r>
            <a:r>
              <a:rPr lang="en-GB" sz="2000" dirty="0"/>
              <a:t> activity cards, either at home or in school. </a:t>
            </a:r>
          </a:p>
          <a:p>
            <a:pPr marL="0" indent="0">
              <a:buNone/>
            </a:pPr>
            <a:endParaRPr lang="en-GB" sz="2000" dirty="0"/>
          </a:p>
          <a:p>
            <a:pPr>
              <a:buFont typeface="Wingdings" panose="05000000000000000000" pitchFamily="2" charset="2"/>
              <a:buChar char="q"/>
            </a:pPr>
            <a:r>
              <a:rPr lang="en-GB" sz="2000" dirty="0"/>
              <a:t> Pupil’s activity cards can be shared with others at school and entered into the pupil competition.</a:t>
            </a:r>
          </a:p>
          <a:p>
            <a:pPr marL="0" indent="0">
              <a:buNone/>
            </a:pPr>
            <a:endParaRPr lang="en-GB" sz="2000" dirty="0"/>
          </a:p>
          <a:p>
            <a:pPr>
              <a:buFont typeface="Wingdings" panose="05000000000000000000" pitchFamily="2" charset="2"/>
              <a:buChar char="q"/>
            </a:pPr>
            <a:r>
              <a:rPr lang="en-GB" sz="2000" dirty="0"/>
              <a:t> Encourage staff who travel to work actively or sustainably to create a short story or report   about their journey to share with the school community.</a:t>
            </a:r>
          </a:p>
          <a:p>
            <a:pPr marL="0" indent="0">
              <a:buNone/>
            </a:pPr>
            <a:endParaRPr lang="en-GB" sz="2000" dirty="0"/>
          </a:p>
          <a:p>
            <a:pPr>
              <a:buFont typeface="Wingdings" panose="05000000000000000000" pitchFamily="2" charset="2"/>
              <a:buChar char="q"/>
            </a:pPr>
            <a:r>
              <a:rPr lang="en-GB" sz="2000" dirty="0"/>
              <a:t> Ask parents and carers with regular or new active and sustainable journeys if they </a:t>
            </a:r>
          </a:p>
          <a:p>
            <a:pPr marL="0" indent="0">
              <a:buNone/>
            </a:pPr>
            <a:r>
              <a:rPr lang="en-GB" sz="2000" dirty="0"/>
              <a:t>     could share their story to help inspire others.</a:t>
            </a:r>
          </a:p>
        </p:txBody>
      </p:sp>
    </p:spTree>
    <p:extLst>
      <p:ext uri="{BB962C8B-B14F-4D97-AF65-F5344CB8AC3E}">
        <p14:creationId xmlns:p14="http://schemas.microsoft.com/office/powerpoint/2010/main" val="41157415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F3753-CAF6-05DF-AB72-7B2969628D9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300B415-F2D8-E22D-D143-CAE4ECFFDF0A}"/>
              </a:ext>
            </a:extLst>
          </p:cNvPr>
          <p:cNvSpPr txBox="1"/>
          <p:nvPr/>
        </p:nvSpPr>
        <p:spPr>
          <a:xfrm>
            <a:off x="2718283" y="2567434"/>
            <a:ext cx="3483692" cy="1354217"/>
          </a:xfrm>
          <a:prstGeom prst="rect">
            <a:avLst/>
          </a:prstGeom>
          <a:noFill/>
        </p:spPr>
        <p:txBody>
          <a:bodyPr wrap="square" rtlCol="0">
            <a:spAutoFit/>
          </a:bodyPr>
          <a:lstStyle/>
          <a:p>
            <a:r>
              <a:rPr lang="en-GB" sz="1600" dirty="0"/>
              <a:t>• Newsletter articles</a:t>
            </a:r>
          </a:p>
          <a:p>
            <a:r>
              <a:rPr lang="en-GB" sz="1600" dirty="0"/>
              <a:t>• Social media posts</a:t>
            </a:r>
          </a:p>
          <a:p>
            <a:r>
              <a:rPr lang="en-GB" sz="1600" dirty="0"/>
              <a:t>• A website feature</a:t>
            </a:r>
          </a:p>
          <a:p>
            <a:r>
              <a:rPr lang="en-GB" sz="1600" dirty="0"/>
              <a:t>• A school display</a:t>
            </a:r>
          </a:p>
          <a:p>
            <a:endParaRPr lang="en-GB" dirty="0"/>
          </a:p>
        </p:txBody>
      </p:sp>
      <p:graphicFrame>
        <p:nvGraphicFramePr>
          <p:cNvPr id="2" name="Diagram 1">
            <a:extLst>
              <a:ext uri="{FF2B5EF4-FFF2-40B4-BE49-F238E27FC236}">
                <a16:creationId xmlns:a16="http://schemas.microsoft.com/office/drawing/2014/main" id="{248F5E85-C65C-D4CC-9492-C7A4C8EAA3F3}"/>
              </a:ext>
            </a:extLst>
          </p:cNvPr>
          <p:cNvGraphicFramePr/>
          <p:nvPr>
            <p:extLst>
              <p:ext uri="{D42A27DB-BD31-4B8C-83A1-F6EECF244321}">
                <p14:modId xmlns:p14="http://schemas.microsoft.com/office/powerpoint/2010/main" val="3025449099"/>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a:extLst>
              <a:ext uri="{FF2B5EF4-FFF2-40B4-BE49-F238E27FC236}">
                <a16:creationId xmlns:a16="http://schemas.microsoft.com/office/drawing/2014/main" id="{0B53A720-BA81-B4C8-6962-767827F4F92E}"/>
              </a:ext>
            </a:extLst>
          </p:cNvPr>
          <p:cNvSpPr>
            <a:spLocks noGrp="1"/>
          </p:cNvSpPr>
          <p:nvPr>
            <p:ph idx="1"/>
          </p:nvPr>
        </p:nvSpPr>
        <p:spPr>
          <a:xfrm>
            <a:off x="838200" y="1652341"/>
            <a:ext cx="10224655" cy="858547"/>
          </a:xfrm>
        </p:spPr>
        <p:txBody>
          <a:bodyPr>
            <a:normAutofit/>
          </a:bodyPr>
          <a:lstStyle/>
          <a:p>
            <a:pPr marL="0" indent="0" algn="ctr">
              <a:buNone/>
            </a:pPr>
            <a:r>
              <a:rPr lang="en-GB" sz="1800" b="1" dirty="0"/>
              <a:t>Decide how to showcase your school community’s inspirational </a:t>
            </a:r>
            <a:r>
              <a:rPr lang="en-GB" sz="1800" b="1" dirty="0" err="1"/>
              <a:t>Walktober</a:t>
            </a:r>
            <a:r>
              <a:rPr lang="en-GB" sz="1800" b="1" dirty="0"/>
              <a:t> journeys. </a:t>
            </a:r>
          </a:p>
          <a:p>
            <a:pPr marL="0" indent="0" algn="ctr">
              <a:buNone/>
            </a:pPr>
            <a:r>
              <a:rPr lang="en-GB" sz="1800" b="1" dirty="0"/>
              <a:t>Ideas include:</a:t>
            </a:r>
          </a:p>
        </p:txBody>
      </p:sp>
      <p:sp>
        <p:nvSpPr>
          <p:cNvPr id="7" name="TextBox 6">
            <a:extLst>
              <a:ext uri="{FF2B5EF4-FFF2-40B4-BE49-F238E27FC236}">
                <a16:creationId xmlns:a16="http://schemas.microsoft.com/office/drawing/2014/main" id="{820D0600-1BB9-9AC3-B11B-FA5265CC9FF0}"/>
              </a:ext>
            </a:extLst>
          </p:cNvPr>
          <p:cNvSpPr txBox="1"/>
          <p:nvPr/>
        </p:nvSpPr>
        <p:spPr>
          <a:xfrm>
            <a:off x="6567055" y="2549236"/>
            <a:ext cx="3483692" cy="1077218"/>
          </a:xfrm>
          <a:prstGeom prst="rect">
            <a:avLst/>
          </a:prstGeom>
          <a:noFill/>
        </p:spPr>
        <p:txBody>
          <a:bodyPr wrap="square" rtlCol="0">
            <a:spAutoFit/>
          </a:bodyPr>
          <a:lstStyle/>
          <a:p>
            <a:r>
              <a:rPr lang="en-GB" sz="1400" dirty="0"/>
              <a:t>• </a:t>
            </a:r>
            <a:r>
              <a:rPr lang="en-GB" sz="1600" dirty="0"/>
              <a:t>During an assembly</a:t>
            </a:r>
          </a:p>
          <a:p>
            <a:r>
              <a:rPr lang="en-GB" sz="1600" dirty="0"/>
              <a:t>• In circle time</a:t>
            </a:r>
          </a:p>
          <a:p>
            <a:r>
              <a:rPr lang="en-GB" sz="1600" dirty="0"/>
              <a:t>• As part of a class lesson</a:t>
            </a:r>
          </a:p>
          <a:p>
            <a:r>
              <a:rPr lang="en-GB" sz="1600" dirty="0"/>
              <a:t>• Inviting ‘guest speakers’ into school</a:t>
            </a:r>
          </a:p>
        </p:txBody>
      </p:sp>
      <p:sp>
        <p:nvSpPr>
          <p:cNvPr id="8" name="TextBox 7">
            <a:extLst>
              <a:ext uri="{FF2B5EF4-FFF2-40B4-BE49-F238E27FC236}">
                <a16:creationId xmlns:a16="http://schemas.microsoft.com/office/drawing/2014/main" id="{454F3830-A268-67D0-4540-063CB9A31AB4}"/>
              </a:ext>
            </a:extLst>
          </p:cNvPr>
          <p:cNvSpPr txBox="1"/>
          <p:nvPr/>
        </p:nvSpPr>
        <p:spPr>
          <a:xfrm>
            <a:off x="1149531" y="3941802"/>
            <a:ext cx="9386274" cy="1107996"/>
          </a:xfrm>
          <a:prstGeom prst="rect">
            <a:avLst/>
          </a:prstGeom>
          <a:noFill/>
        </p:spPr>
        <p:txBody>
          <a:bodyPr wrap="square" rtlCol="0">
            <a:spAutoFit/>
          </a:bodyPr>
          <a:lstStyle/>
          <a:p>
            <a:pPr algn="ctr"/>
            <a:r>
              <a:rPr lang="en-GB" sz="1600" b="1" dirty="0"/>
              <a:t>At the end of Walktober, log all your activities using the </a:t>
            </a:r>
            <a:r>
              <a:rPr lang="en-GB" sz="1600" b="1" u="sng" dirty="0" err="1"/>
              <a:t>Walktober</a:t>
            </a:r>
            <a:r>
              <a:rPr lang="en-GB" sz="1600" b="1" u="sng" dirty="0"/>
              <a:t> competition entry form</a:t>
            </a:r>
            <a:r>
              <a:rPr lang="en-GB" sz="1600" b="1" dirty="0"/>
              <a:t>.</a:t>
            </a:r>
          </a:p>
          <a:p>
            <a:pPr algn="ctr"/>
            <a:endParaRPr lang="en-GB" sz="1600" b="1" dirty="0"/>
          </a:p>
          <a:p>
            <a:pPr algn="ctr"/>
            <a:r>
              <a:rPr lang="en-GB" sz="1600" b="1" dirty="0"/>
              <a:t>You can include a written summary, photos, screenshots, quotes or links - be as creative as you like!</a:t>
            </a:r>
            <a:endParaRPr lang="en-US" sz="1600" b="1" dirty="0"/>
          </a:p>
          <a:p>
            <a:endParaRPr lang="en-GB" dirty="0"/>
          </a:p>
        </p:txBody>
      </p:sp>
    </p:spTree>
    <p:extLst>
      <p:ext uri="{BB962C8B-B14F-4D97-AF65-F5344CB8AC3E}">
        <p14:creationId xmlns:p14="http://schemas.microsoft.com/office/powerpoint/2010/main" val="38989689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C480D-D54C-B891-2871-4C1250DB5636}"/>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CC260076-33E6-5851-A3B2-278FEED42E34}"/>
              </a:ext>
            </a:extLst>
          </p:cNvPr>
          <p:cNvGraphicFramePr/>
          <p:nvPr>
            <p:extLst>
              <p:ext uri="{D42A27DB-BD31-4B8C-83A1-F6EECF244321}">
                <p14:modId xmlns:p14="http://schemas.microsoft.com/office/powerpoint/2010/main" val="983076510"/>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ontent Placeholder 8">
            <a:extLst>
              <a:ext uri="{FF2B5EF4-FFF2-40B4-BE49-F238E27FC236}">
                <a16:creationId xmlns:a16="http://schemas.microsoft.com/office/drawing/2014/main" id="{341FC9E4-19BE-BD1A-5284-1CF4967EEA5F}"/>
              </a:ext>
            </a:extLst>
          </p:cNvPr>
          <p:cNvSpPr>
            <a:spLocks noGrp="1"/>
          </p:cNvSpPr>
          <p:nvPr>
            <p:ph idx="1"/>
          </p:nvPr>
        </p:nvSpPr>
        <p:spPr>
          <a:xfrm>
            <a:off x="3074126" y="1690688"/>
            <a:ext cx="7530384" cy="3543817"/>
          </a:xfrm>
        </p:spPr>
        <p:txBody>
          <a:bodyPr>
            <a:noAutofit/>
          </a:bodyPr>
          <a:lstStyle/>
          <a:p>
            <a:pPr marL="0" indent="0">
              <a:lnSpc>
                <a:spcPct val="100000"/>
              </a:lnSpc>
              <a:buNone/>
            </a:pPr>
            <a:r>
              <a:rPr lang="en-GB" sz="1900" dirty="0">
                <a:latin typeface="Aptos Display" panose="020B0004020202020204" pitchFamily="34" charset="0"/>
                <a:cs typeface="Arial" panose="020B0604020202020204" pitchFamily="34" charset="0"/>
              </a:rPr>
              <a:t>You may think ‘I am just one person, how do I make a difference?’</a:t>
            </a:r>
          </a:p>
          <a:p>
            <a:pPr marL="0" indent="0">
              <a:lnSpc>
                <a:spcPct val="100000"/>
              </a:lnSpc>
              <a:buNone/>
            </a:pPr>
            <a:endParaRPr lang="en-GB" sz="1900" dirty="0">
              <a:latin typeface="Aptos Display" panose="020B0004020202020204" pitchFamily="34" charset="0"/>
              <a:cs typeface="Arial" panose="020B0604020202020204" pitchFamily="34" charset="0"/>
            </a:endParaRPr>
          </a:p>
          <a:p>
            <a:pPr marL="0" indent="0">
              <a:lnSpc>
                <a:spcPct val="100000"/>
              </a:lnSpc>
              <a:buNone/>
            </a:pPr>
            <a:r>
              <a:rPr lang="en-GB" sz="1900" dirty="0">
                <a:latin typeface="Aptos Display" panose="020B0004020202020204" pitchFamily="34" charset="0"/>
                <a:cs typeface="Arial" panose="020B0604020202020204" pitchFamily="34" charset="0"/>
              </a:rPr>
              <a:t>But, think about all the other people in your school taking part in </a:t>
            </a:r>
            <a:r>
              <a:rPr lang="en-GB" sz="1900" dirty="0" err="1">
                <a:latin typeface="Aptos Display" panose="020B0004020202020204" pitchFamily="34" charset="0"/>
                <a:cs typeface="Arial" panose="020B0604020202020204" pitchFamily="34" charset="0"/>
              </a:rPr>
              <a:t>Walktober</a:t>
            </a:r>
            <a:r>
              <a:rPr lang="en-GB" sz="1900" dirty="0">
                <a:latin typeface="Aptos Display" panose="020B0004020202020204" pitchFamily="34" charset="0"/>
                <a:cs typeface="Arial" panose="020B0604020202020204" pitchFamily="34" charset="0"/>
              </a:rPr>
              <a:t>.</a:t>
            </a:r>
          </a:p>
          <a:p>
            <a:pPr marL="0" indent="0">
              <a:lnSpc>
                <a:spcPct val="100000"/>
              </a:lnSpc>
              <a:buNone/>
            </a:pPr>
            <a:endParaRPr lang="en-GB" sz="1900" dirty="0">
              <a:latin typeface="Aptos Display" panose="020B0004020202020204" pitchFamily="34" charset="0"/>
              <a:cs typeface="Arial" panose="020B0604020202020204" pitchFamily="34" charset="0"/>
            </a:endParaRPr>
          </a:p>
          <a:p>
            <a:pPr marL="0" indent="0">
              <a:lnSpc>
                <a:spcPct val="100000"/>
              </a:lnSpc>
              <a:buNone/>
            </a:pPr>
            <a:r>
              <a:rPr lang="en-GB" sz="1900" dirty="0">
                <a:latin typeface="Aptos Display" panose="020B0004020202020204" pitchFamily="34" charset="0"/>
                <a:cs typeface="Arial" panose="020B0604020202020204" pitchFamily="34" charset="0"/>
              </a:rPr>
              <a:t>Then think about all the other schools taking part – there are 100’s of schools taking part in </a:t>
            </a:r>
            <a:r>
              <a:rPr lang="en-GB" sz="1900" dirty="0" err="1">
                <a:latin typeface="Aptos Display" panose="020B0004020202020204" pitchFamily="34" charset="0"/>
                <a:cs typeface="Arial" panose="020B0604020202020204" pitchFamily="34" charset="0"/>
              </a:rPr>
              <a:t>Walktober</a:t>
            </a:r>
            <a:r>
              <a:rPr lang="en-GB" sz="1900" dirty="0">
                <a:latin typeface="Aptos Display" panose="020B0004020202020204" pitchFamily="34" charset="0"/>
                <a:cs typeface="Arial" panose="020B0604020202020204" pitchFamily="34" charset="0"/>
              </a:rPr>
              <a:t> across the country!</a:t>
            </a:r>
          </a:p>
          <a:p>
            <a:pPr>
              <a:lnSpc>
                <a:spcPct val="100000"/>
              </a:lnSpc>
            </a:pPr>
            <a:endParaRPr lang="en-GB" sz="1900" dirty="0">
              <a:latin typeface="Aptos Display" panose="020B0004020202020204" pitchFamily="34" charset="0"/>
              <a:cs typeface="Arial" panose="020B0604020202020204" pitchFamily="34" charset="0"/>
            </a:endParaRPr>
          </a:p>
          <a:p>
            <a:pPr marL="0" indent="0">
              <a:lnSpc>
                <a:spcPct val="100000"/>
              </a:lnSpc>
              <a:buNone/>
            </a:pPr>
            <a:r>
              <a:rPr lang="en-GB" sz="1900" dirty="0">
                <a:latin typeface="Aptos Display" panose="020B0004020202020204" pitchFamily="34" charset="0"/>
                <a:cs typeface="Arial" panose="020B0604020202020204" pitchFamily="34" charset="0"/>
              </a:rPr>
              <a:t>It helps you realise that by working together, our collective actions                DO make a BIG difference! </a:t>
            </a:r>
          </a:p>
        </p:txBody>
      </p:sp>
      <p:pic>
        <p:nvPicPr>
          <p:cNvPr id="3" name="Picture 2" descr="A group of people in the shape of a thumbs up&#10;&#10;Description automatically generated">
            <a:extLst>
              <a:ext uri="{FF2B5EF4-FFF2-40B4-BE49-F238E27FC236}">
                <a16:creationId xmlns:a16="http://schemas.microsoft.com/office/drawing/2014/main" id="{D1A40EAB-CC6E-C011-65DC-1D6EA95983A1}"/>
              </a:ext>
            </a:extLst>
          </p:cNvPr>
          <p:cNvPicPr>
            <a:picLocks noChangeAspect="1"/>
          </p:cNvPicPr>
          <p:nvPr/>
        </p:nvPicPr>
        <p:blipFill rotWithShape="1">
          <a:blip r:embed="rId7"/>
          <a:srcRect l="1946" t="1255" r="1825" b="2208"/>
          <a:stretch/>
        </p:blipFill>
        <p:spPr>
          <a:xfrm>
            <a:off x="394610" y="1825625"/>
            <a:ext cx="2435676" cy="2690723"/>
          </a:xfrm>
          <a:prstGeom prst="rect">
            <a:avLst/>
          </a:prstGeom>
          <a:ln>
            <a:noFill/>
          </a:ln>
        </p:spPr>
      </p:pic>
    </p:spTree>
    <p:extLst>
      <p:ext uri="{BB962C8B-B14F-4D97-AF65-F5344CB8AC3E}">
        <p14:creationId xmlns:p14="http://schemas.microsoft.com/office/powerpoint/2010/main" val="15270123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85321D-9037-8BDE-4FA1-C2FB231BC3F3}"/>
              </a:ext>
            </a:extLst>
          </p:cNvPr>
          <p:cNvSpPr>
            <a:spLocks noGrp="1"/>
          </p:cNvSpPr>
          <p:nvPr>
            <p:ph type="title"/>
          </p:nvPr>
        </p:nvSpPr>
        <p:spPr/>
        <p:txBody>
          <a:bodyPr/>
          <a:lstStyle/>
          <a:p>
            <a:endParaRPr lang="en-US" dirty="0">
              <a:solidFill>
                <a:schemeClr val="bg1"/>
              </a:solidFill>
            </a:endParaRPr>
          </a:p>
        </p:txBody>
      </p:sp>
      <p:pic>
        <p:nvPicPr>
          <p:cNvPr id="6" name="Content Placeholder 5">
            <a:extLst>
              <a:ext uri="{FF2B5EF4-FFF2-40B4-BE49-F238E27FC236}">
                <a16:creationId xmlns:a16="http://schemas.microsoft.com/office/drawing/2014/main" id="{DB6F199E-642B-26EF-E024-AC995305E8FE}"/>
              </a:ext>
            </a:extLst>
          </p:cNvPr>
          <p:cNvPicPr>
            <a:picLocks noGrp="1" noRot="1" noChangeAspect="1" noMove="1" noResize="1" noEditPoints="1" noAdjustHandles="1" noChangeArrowheads="1" noChangeShapeType="1" noCrop="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5472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4FD5E1E1B1B54080FC0CFDD6B676C9" ma:contentTypeVersion="17" ma:contentTypeDescription="Create a new document." ma:contentTypeScope="" ma:versionID="1ee3d59aa506b0092f41ad098b1150fa">
  <xsd:schema xmlns:xsd="http://www.w3.org/2001/XMLSchema" xmlns:xs="http://www.w3.org/2001/XMLSchema" xmlns:p="http://schemas.microsoft.com/office/2006/metadata/properties" xmlns:ns2="d19877d5-3d4b-4268-8ccc-29cc2d37d82a" xmlns:ns3="623830af-645e-4854-9e7c-e7461d9e53cd" targetNamespace="http://schemas.microsoft.com/office/2006/metadata/properties" ma:root="true" ma:fieldsID="1984fea04df26e87c99b30d1ff5e7a8a" ns2:_="" ns3:_="">
    <xsd:import namespace="d19877d5-3d4b-4268-8ccc-29cc2d37d82a"/>
    <xsd:import namespace="623830af-645e-4854-9e7c-e7461d9e53cd"/>
    <xsd:element name="properties">
      <xsd:complexType>
        <xsd:sequence>
          <xsd:element name="documentManagement">
            <xsd:complexType>
              <xsd:all>
                <xsd:element ref="ns2:MediaServiceMetadata" minOccurs="0"/>
                <xsd:element ref="ns2:MediaServiceFastMetadata" minOccurs="0"/>
                <xsd:element ref="ns2:Information"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9877d5-3d4b-4268-8ccc-29cc2d37d8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Information" ma:index="10" nillable="true" ma:displayName="Comments" ma:format="Dropdown" ma:internalName="Information">
      <xsd:simpleType>
        <xsd:restriction base="dms:Note">
          <xsd:maxLength value="255"/>
        </xsd:restrictio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63f4c14d-ad24-42e9-89ea-41944c85aaeb"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3830af-645e-4854-9e7c-e7461d9e53c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2afd29e-a39c-486a-906a-c9f3101a0c17}" ma:internalName="TaxCatchAll" ma:showField="CatchAllData" ma:web="623830af-645e-4854-9e7c-e7461d9e53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623830af-645e-4854-9e7c-e7461d9e53cd">
      <UserInfo>
        <DisplayName>Webb, Stuart</DisplayName>
        <AccountId>13</AccountId>
        <AccountType/>
      </UserInfo>
      <UserInfo>
        <DisplayName>Tyler, Niall</DisplayName>
        <AccountId>69</AccountId>
        <AccountType/>
      </UserInfo>
      <UserInfo>
        <DisplayName>Chapman, Amber</DisplayName>
        <AccountId>65</AccountId>
        <AccountType/>
      </UserInfo>
      <UserInfo>
        <DisplayName>Cooper, Lucy</DisplayName>
        <AccountId>28</AccountId>
        <AccountType/>
      </UserInfo>
      <UserInfo>
        <DisplayName>Ayres, Rebecca</DisplayName>
        <AccountId>83</AccountId>
        <AccountType/>
      </UserInfo>
      <UserInfo>
        <DisplayName>Saward, Helen</DisplayName>
        <AccountId>10</AccountId>
        <AccountType/>
      </UserInfo>
    </SharedWithUsers>
    <TaxCatchAll xmlns="623830af-645e-4854-9e7c-e7461d9e53cd" xsi:nil="true"/>
    <lcf76f155ced4ddcb4097134ff3c332f xmlns="d19877d5-3d4b-4268-8ccc-29cc2d37d82a">
      <Terms xmlns="http://schemas.microsoft.com/office/infopath/2007/PartnerControls"/>
    </lcf76f155ced4ddcb4097134ff3c332f>
    <Information xmlns="d19877d5-3d4b-4268-8ccc-29cc2d37d82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7C1A4B-0ECE-4711-AAF7-23545D0AC0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9877d5-3d4b-4268-8ccc-29cc2d37d82a"/>
    <ds:schemaRef ds:uri="623830af-645e-4854-9e7c-e7461d9e53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CE3D828-3102-4AEE-B5D7-16294E3B432A}">
  <ds:schemaRefs>
    <ds:schemaRef ds:uri="http://www.w3.org/XML/1998/namespace"/>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76e3862d-4ab3-4a03-8efa-953007010234"/>
    <ds:schemaRef ds:uri="http://purl.org/dc/terms/"/>
    <ds:schemaRef ds:uri="http://schemas.microsoft.com/office/infopath/2007/PartnerControls"/>
    <ds:schemaRef ds:uri="214e83d0-94fe-4973-9e19-9de4cf33dc25"/>
    <ds:schemaRef ds:uri="http://purl.org/dc/dcmitype/"/>
    <ds:schemaRef ds:uri="623830af-645e-4854-9e7c-e7461d9e53cd"/>
    <ds:schemaRef ds:uri="d19877d5-3d4b-4268-8ccc-29cc2d37d82a"/>
  </ds:schemaRefs>
</ds:datastoreItem>
</file>

<file path=customXml/itemProps3.xml><?xml version="1.0" encoding="utf-8"?>
<ds:datastoreItem xmlns:ds="http://schemas.openxmlformats.org/officeDocument/2006/customXml" ds:itemID="{A7E6E774-6DB4-487D-8C90-5A8D1D80FD91}">
  <ds:schemaRefs>
    <ds:schemaRef ds:uri="http://schemas.microsoft.com/sharepoint/v3/contenttype/forms"/>
  </ds:schemaRefs>
</ds:datastoreItem>
</file>

<file path=docMetadata/LabelInfo.xml><?xml version="1.0" encoding="utf-8"?>
<clbl:labelList xmlns:clbl="http://schemas.microsoft.com/office/2020/mipLabelMetadata">
  <clbl:label id="{f8e2f501-13b1-40a5-bd60-fc2680b9d9e5}" enabled="1" method="Standard" siteId="{3a3b079a-64c0-471c-92e5-4e919e307ca8}" removed="0"/>
</clbl:labelList>
</file>

<file path=docProps/app.xml><?xml version="1.0" encoding="utf-8"?>
<Properties xmlns="http://schemas.openxmlformats.org/officeDocument/2006/extended-properties" xmlns:vt="http://schemas.openxmlformats.org/officeDocument/2006/docPropsVTypes">
  <Template/>
  <TotalTime>7171</TotalTime>
  <Words>1150</Words>
  <Application>Microsoft Office PowerPoint</Application>
  <PresentationFormat>Widescreen</PresentationFormat>
  <Paragraphs>126</Paragraphs>
  <Slides>13</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Aptos Display</vt:lpstr>
      <vt:lpstr>Arial</vt:lpstr>
      <vt:lpstr>Arial Body</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Headings in Calibri bold</dc:title>
  <dc:creator>Dan</dc:creator>
  <cp:lastModifiedBy>Dee Burgisser</cp:lastModifiedBy>
  <cp:revision>89</cp:revision>
  <dcterms:created xsi:type="dcterms:W3CDTF">2014-08-15T14:28:23Z</dcterms:created>
  <dcterms:modified xsi:type="dcterms:W3CDTF">2026-09-08T12:01:55Z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0x010100104FD5E1E1B1B54080FC0CFDD6B676C9</vt:lpwstr>
  </property>
  <property fmtid="{D5CDD505-2E9C-101B-9397-08002B2CF9AE}" pid="3" name="MediaServiceImageTags">
    <vt:lpwstr/>
  </property>
  <property fmtid="{D5CDD505-2E9C-101B-9397-08002B2CF9AE}" pid="4" name="MSIP_Label_2b28a9a6-133a-4796-ad7d-6b90f7583680_Enabled">
    <vt:lpwstr>true</vt:lpwstr>
  </property>
  <property fmtid="{D5CDD505-2E9C-101B-9397-08002B2CF9AE}" pid="5" name="MSIP_Label_2b28a9a6-133a-4796-ad7d-6b90f7583680_SetDate">
    <vt:lpwstr>2025-09-10T12:50:47Z</vt:lpwstr>
  </property>
  <property fmtid="{D5CDD505-2E9C-101B-9397-08002B2CF9AE}" pid="6" name="MSIP_Label_2b28a9a6-133a-4796-ad7d-6b90f7583680_Method">
    <vt:lpwstr>Standard</vt:lpwstr>
  </property>
  <property fmtid="{D5CDD505-2E9C-101B-9397-08002B2CF9AE}" pid="7" name="MSIP_Label_2b28a9a6-133a-4796-ad7d-6b90f7583680_Name">
    <vt:lpwstr>Private</vt:lpwstr>
  </property>
  <property fmtid="{D5CDD505-2E9C-101B-9397-08002B2CF9AE}" pid="8" name="MSIP_Label_2b28a9a6-133a-4796-ad7d-6b90f7583680_SiteId">
    <vt:lpwstr>996ee15c-0b3e-4a6f-8e65-120a9a51821a</vt:lpwstr>
  </property>
  <property fmtid="{D5CDD505-2E9C-101B-9397-08002B2CF9AE}" pid="9" name="MSIP_Label_2b28a9a6-133a-4796-ad7d-6b90f7583680_ActionId">
    <vt:lpwstr>2519cff8-ba32-4e80-b91a-37a4fb38d6c9</vt:lpwstr>
  </property>
  <property fmtid="{D5CDD505-2E9C-101B-9397-08002B2CF9AE}" pid="10" name="MSIP_Label_2b28a9a6-133a-4796-ad7d-6b90f7583680_ContentBits">
    <vt:lpwstr>2</vt:lpwstr>
  </property>
  <property fmtid="{D5CDD505-2E9C-101B-9397-08002B2CF9AE}" pid="11" name="MSIP_Label_2b28a9a6-133a-4796-ad7d-6b90f7583680_Tag">
    <vt:lpwstr>10, 3, 0, 1</vt:lpwstr>
  </property>
  <property fmtid="{D5CDD505-2E9C-101B-9397-08002B2CF9AE}" pid="12" name="ClassificationContentMarkingFooterLocations">
    <vt:lpwstr>Office Theme:9</vt:lpwstr>
  </property>
  <property fmtid="{D5CDD505-2E9C-101B-9397-08002B2CF9AE}" pid="13" name="ClassificationContentMarkingFooterText">
    <vt:lpwstr>Private: Information that contains a small amount of sensitive data which is essential to communicate with an individual but doesn’t require to be sent via secure methods.</vt:lpwstr>
  </property>
</Properties>
</file>