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462B02-5018-2ABD-9FE1-45489463B8E8}" name="Noyce, Penny" initials="NP" userId="S::xtpaskwe@hants.gov.uk::6d8d2b66-b194-45d0-9b82-45d116bdccb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1625"/>
    <a:srgbClr val="6FB74B"/>
    <a:srgbClr val="FDB815"/>
    <a:srgbClr val="008E37"/>
    <a:srgbClr val="016938"/>
    <a:srgbClr val="6AB7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E2B968-0148-0C4F-A26D-224A920FB26C}" v="3" dt="2026-08-26T09:07:48.4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96" autoAdjust="0"/>
    <p:restoredTop sz="94734"/>
  </p:normalViewPr>
  <p:slideViewPr>
    <p:cSldViewPr snapToGrid="0">
      <p:cViewPr varScale="1">
        <p:scale>
          <a:sx n="59" d="100"/>
          <a:sy n="59" d="100"/>
        </p:scale>
        <p:origin x="11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, Steven" userId="68fe32d2-ff49-426f-a86a-05bd945f47e3" providerId="ADAL" clId="{5F8190E4-0030-55BE-A0DB-2A223EE8534D}"/>
    <pc:docChg chg="undo custSel modSld">
      <pc:chgData name="Scott, Steven" userId="68fe32d2-ff49-426f-a86a-05bd945f47e3" providerId="ADAL" clId="{5F8190E4-0030-55BE-A0DB-2A223EE8534D}" dt="2026-08-26T09:07:56.379" v="13" actId="34135"/>
      <pc:docMkLst>
        <pc:docMk/>
      </pc:docMkLst>
      <pc:sldChg chg="addSp delSp modSp mod">
        <pc:chgData name="Scott, Steven" userId="68fe32d2-ff49-426f-a86a-05bd945f47e3" providerId="ADAL" clId="{5F8190E4-0030-55BE-A0DB-2A223EE8534D}" dt="2026-08-26T09:07:56.379" v="13" actId="34135"/>
        <pc:sldMkLst>
          <pc:docMk/>
          <pc:sldMk cId="3736636914" sldId="256"/>
        </pc:sldMkLst>
        <pc:spChg chg="mod">
          <ac:chgData name="Scott, Steven" userId="68fe32d2-ff49-426f-a86a-05bd945f47e3" providerId="ADAL" clId="{5F8190E4-0030-55BE-A0DB-2A223EE8534D}" dt="2026-08-26T09:06:52.085" v="5" actId="34136"/>
          <ac:spMkLst>
            <pc:docMk/>
            <pc:sldMk cId="3736636914" sldId="256"/>
            <ac:spMk id="2" creationId="{798FC029-E041-581C-8334-31F54399DC9E}"/>
          </ac:spMkLst>
        </pc:spChg>
        <pc:spChg chg="mod">
          <ac:chgData name="Scott, Steven" userId="68fe32d2-ff49-426f-a86a-05bd945f47e3" providerId="ADAL" clId="{5F8190E4-0030-55BE-A0DB-2A223EE8534D}" dt="2026-08-26T09:06:52.085" v="5" actId="34136"/>
          <ac:spMkLst>
            <pc:docMk/>
            <pc:sldMk cId="3736636914" sldId="256"/>
            <ac:spMk id="3" creationId="{5CC488B9-B055-358B-5B01-47A91E610ABF}"/>
          </ac:spMkLst>
        </pc:spChg>
        <pc:spChg chg="mod">
          <ac:chgData name="Scott, Steven" userId="68fe32d2-ff49-426f-a86a-05bd945f47e3" providerId="ADAL" clId="{5F8190E4-0030-55BE-A0DB-2A223EE8534D}" dt="2026-08-26T09:06:21.922" v="4" actId="1076"/>
          <ac:spMkLst>
            <pc:docMk/>
            <pc:sldMk cId="3736636914" sldId="256"/>
            <ac:spMk id="6" creationId="{234DAADA-94F8-1819-F1C8-7F7B8F6ADA7D}"/>
          </ac:spMkLst>
        </pc:spChg>
        <pc:spChg chg="add del mod">
          <ac:chgData name="Scott, Steven" userId="68fe32d2-ff49-426f-a86a-05bd945f47e3" providerId="ADAL" clId="{5F8190E4-0030-55BE-A0DB-2A223EE8534D}" dt="2026-08-26T09:00:07.195" v="2"/>
          <ac:spMkLst>
            <pc:docMk/>
            <pc:sldMk cId="3736636914" sldId="256"/>
            <ac:spMk id="7" creationId="{F160F68B-B9A6-1F02-6671-557006A6CB98}"/>
          </ac:spMkLst>
        </pc:spChg>
        <pc:grpChg chg="del mod">
          <ac:chgData name="Scott, Steven" userId="68fe32d2-ff49-426f-a86a-05bd945f47e3" providerId="ADAL" clId="{5F8190E4-0030-55BE-A0DB-2A223EE8534D}" dt="2026-08-26T09:07:00.467" v="6" actId="478"/>
          <ac:grpSpMkLst>
            <pc:docMk/>
            <pc:sldMk cId="3736636914" sldId="256"/>
            <ac:grpSpMk id="4" creationId="{CABBD1EF-E802-0C40-EB12-D3A442A1EE71}"/>
          </ac:grpSpMkLst>
        </pc:grpChg>
        <pc:picChg chg="add mod">
          <ac:chgData name="Scott, Steven" userId="68fe32d2-ff49-426f-a86a-05bd945f47e3" providerId="ADAL" clId="{5F8190E4-0030-55BE-A0DB-2A223EE8534D}" dt="2026-08-26T09:07:56.379" v="13" actId="34135"/>
          <ac:picMkLst>
            <pc:docMk/>
            <pc:sldMk cId="3736636914" sldId="256"/>
            <ac:picMk id="9" creationId="{D9119E42-B281-7498-DD9C-4DD75BEBC81D}"/>
          </ac:picMkLst>
        </pc:picChg>
        <pc:picChg chg="add del mod">
          <ac:chgData name="Scott, Steven" userId="68fe32d2-ff49-426f-a86a-05bd945f47e3" providerId="ADAL" clId="{5F8190E4-0030-55BE-A0DB-2A223EE8534D}" dt="2026-08-26T09:07:51.679" v="12" actId="478"/>
          <ac:picMkLst>
            <pc:docMk/>
            <pc:sldMk cId="3736636914" sldId="256"/>
            <ac:picMk id="10" creationId="{E25D7F39-237D-562F-8C0C-128214354904}"/>
          </ac:picMkLst>
        </pc:picChg>
        <pc:picChg chg="mod">
          <ac:chgData name="Scott, Steven" userId="68fe32d2-ff49-426f-a86a-05bd945f47e3" providerId="ADAL" clId="{5F8190E4-0030-55BE-A0DB-2A223EE8534D}" dt="2026-08-26T09:06:52.085" v="5" actId="34136"/>
          <ac:picMkLst>
            <pc:docMk/>
            <pc:sldMk cId="3736636914" sldId="256"/>
            <ac:picMk id="13" creationId="{8629350F-FE6D-12BB-79DC-F4B616D9DF6A}"/>
          </ac:picMkLst>
        </pc:picChg>
      </pc:sldChg>
    </pc:docChg>
  </pc:docChgLst>
  <pc:docChgLst>
    <pc:chgData name="Anne-Marie Hull" userId="298b40c2-8043-4a3a-a76e-bed9b7a30aa1" providerId="ADAL" clId="{909ED962-D975-416D-8393-F06B345D8766}"/>
    <pc:docChg chg="mod modMainMaster">
      <pc:chgData name="Anne-Marie Hull" userId="298b40c2-8043-4a3a-a76e-bed9b7a30aa1" providerId="ADAL" clId="{909ED962-D975-416D-8393-F06B345D8766}" dt="2026-09-08T08:18:55.410" v="1" actId="33475"/>
      <pc:docMkLst>
        <pc:docMk/>
      </pc:docMkLst>
      <pc:sldMasterChg chg="addSp mod">
        <pc:chgData name="Anne-Marie Hull" userId="298b40c2-8043-4a3a-a76e-bed9b7a30aa1" providerId="ADAL" clId="{909ED962-D975-416D-8393-F06B345D8766}" dt="2026-09-08T08:18:55.410" v="0" actId="33475"/>
        <pc:sldMasterMkLst>
          <pc:docMk/>
          <pc:sldMasterMk cId="4210262164" sldId="2147483648"/>
        </pc:sldMasterMkLst>
        <pc:spChg chg="add">
          <ac:chgData name="Anne-Marie Hull" userId="298b40c2-8043-4a3a-a76e-bed9b7a30aa1" providerId="ADAL" clId="{909ED962-D975-416D-8393-F06B345D8766}" dt="2026-09-08T08:18:55.410" v="0" actId="33475"/>
          <ac:spMkLst>
            <pc:docMk/>
            <pc:sldMasterMk cId="4210262164" sldId="2147483648"/>
            <ac:spMk id="8" creationId="{086BC5DD-E422-76E2-24E8-5F800FC631B4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22165-F8CF-B8BD-81A8-A11AF2901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38ED8E-0484-AB2E-B6A0-3646F2C54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F83D2-740F-CAF9-009B-89C8AB8C8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15467-6FC7-ED7F-B211-2E2BA6AF5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CD1201-4526-2EBE-20C9-F4C37BB7D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37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D87F2-4F6E-51C6-B18E-F38DAF1A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1A423-E8F6-50DC-9EA4-848B2719A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A65281-33C2-6CED-57A6-B53ABF2A2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CE82-65AC-A0B6-EA64-2AE8314D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B1828-470C-C414-8537-04A041E0A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435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63026-2CDF-5A72-19DE-D32859560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9EDE38-75B2-EEE8-03D4-6085BC6A1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C06D41-D42E-F19A-F281-931A1F95F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F1849-53EA-0056-F1C2-E81F8F9EC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B8EF7-E236-CBFF-B36B-1486B3C76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53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380F7-8F04-5622-481F-F75BD4A79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2D0CF-4891-B2BF-588B-C6B98CE167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BD5D16-6E41-0E58-8420-3D30CC45E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48B0D-5E60-7BFE-198A-11EE99C4C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387E3B-3992-3FD8-BD67-E8E654A9B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B03DA-A987-61AE-3D3C-BBF2A18BF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832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9C711-9736-B2FC-C452-BCFA771E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371B51-BB29-3E0C-05A4-74D3AD064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DAEE6D-8915-764D-667D-73AC9E8E1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A3079A-DFDB-A8F3-8C78-B501535A52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BD0146-6B35-9C5C-ECC1-4B389F6F96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7F606F-3A58-9927-5411-6DB53CED6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9C84EF-F225-B7E0-BD42-A6ABC0D40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BB95F2-61F8-66BE-B799-92EB64820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619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1BEC1-2EF7-FD52-BEF5-E3F37084E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B39EFA-07A3-C8C1-C429-1B90F5923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C30A7-692A-E624-6765-A796A63F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48D4A7-3D82-DE62-7D49-5BEA88099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47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6BD733-F7E7-E6E9-FA7C-5C451998E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1895EA-31CD-1CE7-F48E-C83578579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BD83E-DCBA-A4A0-33F2-A15BEF4AE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69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1C2DE-5727-5A34-B5D4-37614795D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2B1CB-BD70-D4FD-5D16-74497AE46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2F090-590C-2AA5-69A4-A45BA5E411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66D22-7112-0510-D5A4-0BBD456BE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20B9DF-A7FF-9610-3764-2E5D80E7C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A98B2B-9F0D-D90E-E304-286D1477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49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41000-E309-2CED-3A5E-C288CE14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6FE3E0-2640-CECF-0E65-D1A6C97E79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92D46-F458-17E1-5473-39E3489F30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22B72-B83F-69F2-9C7D-1357E9264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2A6310-F41A-CA63-73EF-08AE89A9E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902BC-5047-82B4-9107-77B18B4D3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682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8E82-3E60-68FA-E75D-D6D56D4E4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2A7C7C-FDAD-A3D3-9143-13424BB6F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D1BBD-71F2-A170-62C2-647B064D9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C767C-B8AD-71B8-D7FA-66136B9B7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578BE-DF65-68EA-1CF6-734EE3669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07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DBE9CC-E82C-2E16-D2BA-8E42C503E1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92BD78-DB57-2BD8-83EB-73D75899E3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D7720-B034-D91D-B715-855309B24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9FE22-8133-A35B-D8FA-DBDED7DB3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CE477-FD3F-705A-A4F2-E0D5E5472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964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7D8426-A2C4-7889-EB5E-9501D3D0D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3B88C-8714-E2BB-1BF2-9FA4A420A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54961-537F-0265-B259-EF65513BF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F4EB5E-8BC2-45ED-8C4B-F0558AC65FC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4A215-43FF-C498-F8AA-F6A47E2E6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65D47F-66AD-EDF0-F0A0-2C0D697DAE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A9BBB5-0EB4-49AD-AE7D-5EE8A6BF4D3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6BC5DD-E422-76E2-24E8-5F800FC631B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93281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Private: Information that contains a small amount of sensitive data which is essential to communicate with an individual but doesn’t require to be sent via secure methods.</a:t>
            </a:r>
          </a:p>
        </p:txBody>
      </p:sp>
    </p:spTree>
    <p:extLst>
      <p:ext uri="{BB962C8B-B14F-4D97-AF65-F5344CB8AC3E}">
        <p14:creationId xmlns:p14="http://schemas.microsoft.com/office/powerpoint/2010/main" val="421026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myjourneyhampshire.com/walktober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9119E42-B281-7498-DD9C-4DD75BEBC8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4DAADA-94F8-1819-F1C8-7F7B8F6ADA7D}"/>
              </a:ext>
            </a:extLst>
          </p:cNvPr>
          <p:cNvSpPr txBox="1"/>
          <p:nvPr/>
        </p:nvSpPr>
        <p:spPr>
          <a:xfrm>
            <a:off x="399326" y="2088050"/>
            <a:ext cx="6099858" cy="1114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name: </a:t>
            </a:r>
            <a:endParaRPr lang="en-GB" sz="1800" b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GB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DfE number: </a:t>
            </a:r>
            <a:r>
              <a:rPr lang="en-GB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</a:t>
            </a:r>
          </a:p>
        </p:txBody>
      </p:sp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5D14D301-17A2-788E-0195-D7898F33C31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542117" y="5278056"/>
            <a:ext cx="2333296" cy="201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63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D8E349-581D-5AE3-5692-6CE78B15A4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52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527B3A-000A-6398-A63A-5F3855DDAFF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665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6816D3-8CE9-0B5F-F2E9-1E14356C4A1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469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6DC95E-963B-FFB4-DE01-FAB90D1486B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44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4FD5E1E1B1B54080FC0CFDD6B676C9" ma:contentTypeVersion="17" ma:contentTypeDescription="Create a new document." ma:contentTypeScope="" ma:versionID="1ee3d59aa506b0092f41ad098b1150fa">
  <xsd:schema xmlns:xsd="http://www.w3.org/2001/XMLSchema" xmlns:xs="http://www.w3.org/2001/XMLSchema" xmlns:p="http://schemas.microsoft.com/office/2006/metadata/properties" xmlns:ns2="d19877d5-3d4b-4268-8ccc-29cc2d37d82a" xmlns:ns3="623830af-645e-4854-9e7c-e7461d9e53cd" targetNamespace="http://schemas.microsoft.com/office/2006/metadata/properties" ma:root="true" ma:fieldsID="1984fea04df26e87c99b30d1ff5e7a8a" ns2:_="" ns3:_="">
    <xsd:import namespace="d19877d5-3d4b-4268-8ccc-29cc2d37d82a"/>
    <xsd:import namespace="623830af-645e-4854-9e7c-e7461d9e53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Inform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877d5-3d4b-4268-8ccc-29cc2d37d8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Information" ma:index="10" nillable="true" ma:displayName="Comments" ma:format="Dropdown" ma:internalName="Information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63f4c14d-ad24-42e9-89ea-41944c85aa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3830af-645e-4854-9e7c-e7461d9e53c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c2afd29e-a39c-486a-906a-c9f3101a0c17}" ma:internalName="TaxCatchAll" ma:showField="CatchAllData" ma:web="623830af-645e-4854-9e7c-e7461d9e53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3830af-645e-4854-9e7c-e7461d9e53cd" xsi:nil="true"/>
    <lcf76f155ced4ddcb4097134ff3c332f xmlns="d19877d5-3d4b-4268-8ccc-29cc2d37d82a">
      <Terms xmlns="http://schemas.microsoft.com/office/infopath/2007/PartnerControls"/>
    </lcf76f155ced4ddcb4097134ff3c332f>
    <Information xmlns="d19877d5-3d4b-4268-8ccc-29cc2d37d82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65C87C-7AE2-455E-A528-B70D9BEC34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9877d5-3d4b-4268-8ccc-29cc2d37d82a"/>
    <ds:schemaRef ds:uri="623830af-645e-4854-9e7c-e7461d9e53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26D46AD-8448-4667-BD6A-625E999EF15D}">
  <ds:schemaRefs>
    <ds:schemaRef ds:uri="214e83d0-94fe-4973-9e19-9de4cf33dc25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76e3862d-4ab3-4a03-8efa-953007010234"/>
    <ds:schemaRef ds:uri="http://www.w3.org/XML/1998/namespace"/>
    <ds:schemaRef ds:uri="623830af-645e-4854-9e7c-e7461d9e53cd"/>
    <ds:schemaRef ds:uri="d19877d5-3d4b-4268-8ccc-29cc2d37d82a"/>
  </ds:schemaRefs>
</ds:datastoreItem>
</file>

<file path=customXml/itemProps3.xml><?xml version="1.0" encoding="utf-8"?>
<ds:datastoreItem xmlns:ds="http://schemas.openxmlformats.org/officeDocument/2006/customXml" ds:itemID="{C40A0C08-DAD0-45ED-A250-D5F32644327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8e2f501-13b1-40a5-bd60-fc2680b9d9e5}" enabled="1" method="Standard" siteId="{3a3b079a-64c0-471c-92e5-4e919e307ca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4130</TotalTime>
  <Words>6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Hampshire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Noyce, Penny</dc:creator>
  <cp:lastModifiedBy>Anne-Marie Hull</cp:lastModifiedBy>
  <cp:revision>9</cp:revision>
  <dcterms:created xsi:type="dcterms:W3CDTF">2024-08-12T08:11:53Z</dcterms:created>
  <dcterms:modified xsi:type="dcterms:W3CDTF">2026-09-08T08:18:55Z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0x010100104FD5E1E1B1B54080FC0CFDD6B676C9</vt:lpwstr>
  </property>
  <property fmtid="{D5CDD505-2E9C-101B-9397-08002B2CF9AE}" pid="3" name="MediaServiceImageTags">
    <vt:lpwstr/>
  </property>
  <property fmtid="{D5CDD505-2E9C-101B-9397-08002B2CF9AE}" pid="4" name="MSIP_Label_2b28a9a6-133a-4796-ad7d-6b90f7583680_Enabled">
    <vt:lpwstr>true</vt:lpwstr>
  </property>
  <property fmtid="{D5CDD505-2E9C-101B-9397-08002B2CF9AE}" pid="5" name="MSIP_Label_2b28a9a6-133a-4796-ad7d-6b90f7583680_SetDate">
    <vt:lpwstr>2026-09-08T08:18:55Z</vt:lpwstr>
  </property>
  <property fmtid="{D5CDD505-2E9C-101B-9397-08002B2CF9AE}" pid="6" name="MSIP_Label_2b28a9a6-133a-4796-ad7d-6b90f7583680_Method">
    <vt:lpwstr>Standard</vt:lpwstr>
  </property>
  <property fmtid="{D5CDD505-2E9C-101B-9397-08002B2CF9AE}" pid="7" name="MSIP_Label_2b28a9a6-133a-4796-ad7d-6b90f7583680_Name">
    <vt:lpwstr>Private</vt:lpwstr>
  </property>
  <property fmtid="{D5CDD505-2E9C-101B-9397-08002B2CF9AE}" pid="8" name="MSIP_Label_2b28a9a6-133a-4796-ad7d-6b90f7583680_SiteId">
    <vt:lpwstr>996ee15c-0b3e-4a6f-8e65-120a9a51821a</vt:lpwstr>
  </property>
  <property fmtid="{D5CDD505-2E9C-101B-9397-08002B2CF9AE}" pid="9" name="MSIP_Label_2b28a9a6-133a-4796-ad7d-6b90f7583680_ActionId">
    <vt:lpwstr>3993fdcc-4c6e-4b72-851a-c4232a01b89f</vt:lpwstr>
  </property>
  <property fmtid="{D5CDD505-2E9C-101B-9397-08002B2CF9AE}" pid="10" name="MSIP_Label_2b28a9a6-133a-4796-ad7d-6b90f7583680_ContentBits">
    <vt:lpwstr>2</vt:lpwstr>
  </property>
  <property fmtid="{D5CDD505-2E9C-101B-9397-08002B2CF9AE}" pid="11" name="MSIP_Label_2b28a9a6-133a-4796-ad7d-6b90f7583680_Tag">
    <vt:lpwstr>10, 3, 0, 1</vt:lpwstr>
  </property>
  <property fmtid="{D5CDD505-2E9C-101B-9397-08002B2CF9AE}" pid="12" name="ClassificationContentMarkingFooterLocations">
    <vt:lpwstr>Office Theme:8</vt:lpwstr>
  </property>
  <property fmtid="{D5CDD505-2E9C-101B-9397-08002B2CF9AE}" pid="13" name="ClassificationContentMarkingFooterText">
    <vt:lpwstr>Private: Information that contains a small amount of sensitive data which is essential to communicate with an individual but doesn’t require to be sent via secure methods.</vt:lpwstr>
  </property>
</Properties>
</file>